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766F7-2290-4501-92FB-141C5809B26E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3F809-4825-49EF-B2FD-C95F87BCF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51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 dirty="0" smtClean="0"/>
              <a:t>Résidence APF France handicap Jacques </a:t>
            </a:r>
            <a:r>
              <a:rPr lang="fr-FR" dirty="0" err="1" smtClean="0"/>
              <a:t>Bourgarel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61B0-0088-4B8B-AAB2-35A55D185E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03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Résidence APF France handicap Jacques Bourgarel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61B0-0088-4B8B-AAB2-35A55D185E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83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Résidence APF France handicap Jacques Bourgarel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61B0-0088-4B8B-AAB2-35A55D185E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29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Résidence APF France handicap Jacques Bourgarel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61B0-0088-4B8B-AAB2-35A55D185E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65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Résidence APF France handicap Jacques Bourgarel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61B0-0088-4B8B-AAB2-35A55D185E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91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Résidence APF France handicap Jacques Bourgarel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61B0-0088-4B8B-AAB2-35A55D185E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5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Résidence APF France handicap Jacques Bourgarel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61B0-0088-4B8B-AAB2-35A55D185E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34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Résidence APF France handicap Jacques Bourgarel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61B0-0088-4B8B-AAB2-35A55D185E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60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Résidence APF France handicap Jacques Bourgarel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61B0-0088-4B8B-AAB2-35A55D185E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46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Résidence APF France handicap Jacques Bourgarel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61B0-0088-4B8B-AAB2-35A55D185E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5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Résidence APF France handicap Jacques Bourgarel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61B0-0088-4B8B-AAB2-35A55D185E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62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23728" y="6276872"/>
            <a:ext cx="3824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Résidence APF France handicap Jacques </a:t>
            </a:r>
            <a:r>
              <a:rPr lang="fr-FR" dirty="0" err="1" smtClean="0"/>
              <a:t>Bourgarel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E61B0-0088-4B8B-AAB2-35A55D185ED1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165304"/>
            <a:ext cx="936104" cy="58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70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2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8.png"/><Relationship Id="rId5" Type="http://schemas.openxmlformats.org/officeDocument/2006/relationships/image" Target="../media/image23.png"/><Relationship Id="rId10" Type="http://schemas.openxmlformats.org/officeDocument/2006/relationships/image" Target="../media/image27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Prévention de la maltraitance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800800" cy="3289920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Ce document a été rédigé par Anne-Claude </a:t>
            </a:r>
            <a:r>
              <a:rPr lang="fr-FR" dirty="0" err="1" smtClean="0"/>
              <a:t>Weeger</a:t>
            </a:r>
            <a:r>
              <a:rPr lang="fr-FR" dirty="0" smtClean="0"/>
              <a:t>, ergothérapeute, </a:t>
            </a:r>
            <a:r>
              <a:rPr lang="fr-FR" dirty="0" err="1" smtClean="0"/>
              <a:t>Magaly</a:t>
            </a:r>
            <a:r>
              <a:rPr lang="fr-FR" dirty="0" smtClean="0"/>
              <a:t> </a:t>
            </a:r>
            <a:r>
              <a:rPr lang="fr-FR" dirty="0" err="1" smtClean="0"/>
              <a:t>Chasselu</a:t>
            </a:r>
            <a:r>
              <a:rPr lang="fr-FR" dirty="0" smtClean="0"/>
              <a:t>, psychologue et des résidents du foyer APF France handicap de Chartres.</a:t>
            </a:r>
          </a:p>
          <a:p>
            <a:pPr>
              <a:defRPr/>
            </a:pPr>
            <a:r>
              <a:rPr lang="fr-FR" kern="0" dirty="0"/>
              <a:t>Il a été conçu sous format Power Point, afin de faciliter le remplacement ou déplacement de pictogrammes, selon votre utilisation.</a:t>
            </a:r>
          </a:p>
          <a:p>
            <a:pPr>
              <a:defRPr/>
            </a:pPr>
            <a:endParaRPr lang="fr-FR" kern="0" dirty="0"/>
          </a:p>
          <a:p>
            <a:pPr>
              <a:defRPr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contenus sont la propriété intellectuelle de l’APF. Toute utilisation à caractère commercial est formellement interdite    L’utilisation et la reproduction même partielle doit mentionner impérativement « Outil PULSE APF France handicap / Foyer APF France handicap Chartres»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39752" y="6473320"/>
            <a:ext cx="3824064" cy="365125"/>
          </a:xfrm>
        </p:spPr>
        <p:txBody>
          <a:bodyPr/>
          <a:lstStyle/>
          <a:p>
            <a:r>
              <a:rPr lang="fr-FR" dirty="0" smtClean="0"/>
              <a:t>Résidence APF France handicap Jacques </a:t>
            </a:r>
            <a:r>
              <a:rPr lang="fr-FR" dirty="0" err="1" smtClean="0"/>
              <a:t>Bourgarel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629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Résidence APF France handicap Jacques Bourgarel</a:t>
            </a:r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151418" y="208390"/>
            <a:ext cx="8640960" cy="5793405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95536" y="332915"/>
            <a:ext cx="5832648" cy="554435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452" y="474996"/>
            <a:ext cx="1255564" cy="1255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2653772" y="1704185"/>
            <a:ext cx="1505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Je suis entendu</a:t>
            </a:r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74" y="1463026"/>
            <a:ext cx="1260142" cy="126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1227864" y="2726187"/>
            <a:ext cx="1224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Je suis aidé</a:t>
            </a:r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05" y="3195297"/>
            <a:ext cx="1285675" cy="128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936736" y="4509427"/>
            <a:ext cx="1717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Je suis accompagné</a:t>
            </a:r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189" y="2125801"/>
            <a:ext cx="1278701" cy="1537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2581763" y="3590860"/>
            <a:ext cx="1577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Je suis respecté dans mon intimité</a:t>
            </a:r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12" y="4242173"/>
            <a:ext cx="1232304" cy="123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2727373" y="5403231"/>
            <a:ext cx="1286326" cy="2975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aseline="-25000" dirty="0" smtClean="0">
                <a:solidFill>
                  <a:schemeClr val="bg1"/>
                </a:solidFill>
              </a:rPr>
              <a:t>Je suis à égalité</a:t>
            </a:r>
            <a:endParaRPr lang="fr-FR" sz="2000" baseline="-25000" dirty="0">
              <a:solidFill>
                <a:schemeClr val="bg1"/>
              </a:solidFill>
            </a:endParaRPr>
          </a:p>
        </p:txBody>
      </p:sp>
      <p:pic>
        <p:nvPicPr>
          <p:cNvPr id="20" name="Picture 13" descr="Bientraitance Donner du temp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105" y="1427024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4228758" y="2674808"/>
            <a:ext cx="1453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Je bénéficie de </a:t>
            </a:r>
          </a:p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disponibilité</a:t>
            </a:r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308" y="3240962"/>
            <a:ext cx="1268465" cy="126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4203394" y="4465440"/>
            <a:ext cx="1453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Je suis reconnu par la société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5019534" y="4831731"/>
            <a:ext cx="3816424" cy="11430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La bientraitance</a:t>
            </a:r>
            <a:endParaRPr lang="fr-F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495" y="2155986"/>
            <a:ext cx="1240249" cy="124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6228184" y="3600904"/>
            <a:ext cx="2640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Je suis satisfait !      </a:t>
            </a:r>
            <a:r>
              <a:rPr lang="fr-FR" sz="1600" dirty="0" smtClean="0"/>
              <a:t>Ça </a:t>
            </a:r>
            <a:r>
              <a:rPr lang="fr-FR" sz="1600" dirty="0" smtClean="0"/>
              <a:t>va ! </a:t>
            </a:r>
            <a:endParaRPr lang="fr-FR" sz="1600" dirty="0"/>
          </a:p>
        </p:txBody>
      </p:sp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615" y="2075096"/>
            <a:ext cx="1390763" cy="139076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9698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Résidence APF France handicap Jacques </a:t>
            </a:r>
            <a:r>
              <a:rPr lang="fr-FR" dirty="0" err="1" smtClean="0"/>
              <a:t>Bourgarel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23528" y="195875"/>
            <a:ext cx="8568952" cy="5753405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467544" y="350473"/>
            <a:ext cx="5832648" cy="54620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30" y="505331"/>
            <a:ext cx="1324276" cy="1324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703118" y="1825709"/>
            <a:ext cx="1324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Je suis négligé</a:t>
            </a:r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82" y="1431813"/>
            <a:ext cx="122413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073689" y="2655950"/>
            <a:ext cx="135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Je suis maltraité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290" y="3278562"/>
            <a:ext cx="1226129" cy="122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1122563" y="4532629"/>
            <a:ext cx="1226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Je suis oublié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827" y="2245205"/>
            <a:ext cx="1324276" cy="1324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2643964" y="3541388"/>
            <a:ext cx="1479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Je suis violé dans mon intimité</a:t>
            </a:r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118" y="4178268"/>
            <a:ext cx="1324276" cy="1324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2695269" y="5477406"/>
            <a:ext cx="1324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Je suis méprisé</a:t>
            </a:r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17" name="Picture 2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383985"/>
            <a:ext cx="1271965" cy="1271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4355975" y="2699752"/>
            <a:ext cx="1271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Je suis ignoré</a:t>
            </a:r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56383"/>
            <a:ext cx="1248307" cy="1248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4330645" y="4534592"/>
            <a:ext cx="1481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Je suis exclu</a:t>
            </a:r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687" y="2224039"/>
            <a:ext cx="1195946" cy="1195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294" y="2253426"/>
            <a:ext cx="1200428" cy="1200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6182192" y="3548315"/>
            <a:ext cx="2842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Je suis mécontent !   </a:t>
            </a:r>
            <a:r>
              <a:rPr lang="fr-FR" sz="1600" dirty="0" smtClean="0"/>
              <a:t>Ça </a:t>
            </a:r>
            <a:r>
              <a:rPr lang="fr-FR" sz="1600" dirty="0" smtClean="0"/>
              <a:t>va pas !</a:t>
            </a:r>
            <a:endParaRPr lang="fr-FR" sz="1600" dirty="0"/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5198686" y="4800051"/>
            <a:ext cx="3605036" cy="985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rgbClr val="C00000"/>
                </a:solidFill>
              </a:rPr>
              <a:t>La maltraitance</a:t>
            </a: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6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61164" y="188640"/>
            <a:ext cx="8712968" cy="576064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Résidence APF France handicap Jacques Bourgarel</a:t>
            </a:r>
            <a:endParaRPr lang="fr-F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3" y="2432507"/>
            <a:ext cx="1118765" cy="1118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-180528" y="3424745"/>
            <a:ext cx="3688579" cy="498637"/>
          </a:xfrm>
        </p:spPr>
        <p:txBody>
          <a:bodyPr>
            <a:normAutofit/>
          </a:bodyPr>
          <a:lstStyle/>
          <a:p>
            <a:r>
              <a:rPr lang="fr-FR" sz="2000" dirty="0" smtClean="0"/>
              <a:t>Quoi faire ?         J’en parle !</a:t>
            </a:r>
            <a:endParaRPr lang="fr-FR" sz="2000" dirty="0"/>
          </a:p>
        </p:txBody>
      </p:sp>
      <p:sp>
        <p:nvSpPr>
          <p:cNvPr id="8" name="Ellipse 7"/>
          <p:cNvSpPr/>
          <p:nvPr/>
        </p:nvSpPr>
        <p:spPr>
          <a:xfrm>
            <a:off x="3217168" y="327139"/>
            <a:ext cx="5531296" cy="53285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518" y="2208573"/>
            <a:ext cx="1304330" cy="130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935" y="476672"/>
            <a:ext cx="1303761" cy="1303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5249224" y="1780433"/>
            <a:ext cx="1465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FF00"/>
                </a:solidFill>
              </a:rPr>
              <a:t>À la psychologue</a:t>
            </a:r>
            <a:endParaRPr lang="fr-FR" sz="1400" dirty="0">
              <a:solidFill>
                <a:srgbClr val="FFFF00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528" y="1512678"/>
            <a:ext cx="1288725" cy="128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3747527" y="2794250"/>
            <a:ext cx="1288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FF00"/>
                </a:solidFill>
              </a:rPr>
              <a:t>À la famille</a:t>
            </a:r>
            <a:endParaRPr lang="fr-FR" sz="1400" dirty="0">
              <a:solidFill>
                <a:srgbClr val="FFFF00"/>
              </a:solidFill>
            </a:endParaRPr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528" y="3227010"/>
            <a:ext cx="1288725" cy="128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623" y="3423409"/>
            <a:ext cx="593720" cy="593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077072"/>
            <a:ext cx="593720" cy="373103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3927637" y="4511268"/>
            <a:ext cx="1288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À un personnel </a:t>
            </a:r>
            <a:r>
              <a:rPr lang="fr-FR" sz="1200" dirty="0" smtClean="0">
                <a:solidFill>
                  <a:srgbClr val="FFFF00"/>
                </a:solidFill>
              </a:rPr>
              <a:t>d’APF France handicap</a:t>
            </a:r>
            <a:endParaRPr lang="fr-FR" sz="1200" dirty="0">
              <a:solidFill>
                <a:srgbClr val="FFFF00"/>
              </a:solidFill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16" y="3968292"/>
            <a:ext cx="1245119" cy="1245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5363000" y="5213411"/>
            <a:ext cx="1245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FF00"/>
                </a:solidFill>
              </a:rPr>
              <a:t>À un soignant</a:t>
            </a:r>
            <a:endParaRPr lang="fr-FR" sz="1400" dirty="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73901" y="4089808"/>
            <a:ext cx="14401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ctr"/>
            <a:r>
              <a:rPr lang="fr-FR" sz="1400" dirty="0" smtClean="0">
                <a:solidFill>
                  <a:srgbClr val="FFFF00"/>
                </a:solidFill>
              </a:rPr>
              <a:t>Au téléphone 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n</a:t>
            </a:r>
            <a:r>
              <a:rPr lang="fr-FR" sz="2000" b="1" dirty="0">
                <a:solidFill>
                  <a:srgbClr val="FFFF00"/>
                </a:solidFill>
              </a:rPr>
              <a:t>°: 3977</a:t>
            </a:r>
          </a:p>
        </p:txBody>
      </p:sp>
      <p:pic>
        <p:nvPicPr>
          <p:cNvPr id="21" name="Picture 2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687" y="3227011"/>
            <a:ext cx="1186382" cy="118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4" descr="C:\Users\référent qualité\Documents\pictogramme\Pulse\arasaac loi 2002-2\Tuteur 4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12679"/>
            <a:ext cx="1235450" cy="123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6902893" y="2748129"/>
            <a:ext cx="1182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FF00"/>
                </a:solidFill>
              </a:rPr>
              <a:t>À un ami</a:t>
            </a:r>
            <a:endParaRPr lang="fr-FR" sz="1400" dirty="0">
              <a:solidFill>
                <a:srgbClr val="FFFF00"/>
              </a:solidFill>
            </a:endParaRPr>
          </a:p>
        </p:txBody>
      </p:sp>
      <p:pic>
        <p:nvPicPr>
          <p:cNvPr id="24" name="Picture 13" descr="C:\Users\référent qualité\Documents\pictogramme\Pulse\arasaac loi 2002-2\Directeur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935" y="2272425"/>
            <a:ext cx="1320647" cy="132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5322492" y="3591644"/>
            <a:ext cx="1320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FF00"/>
                </a:solidFill>
              </a:rPr>
              <a:t>À la direction</a:t>
            </a:r>
            <a:endParaRPr lang="fr-FR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029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kumimoji="0" lang="fr-FR" alt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</a:rPr>
              <a:t>Ce document est le résultat d’un travail </a:t>
            </a:r>
            <a:br>
              <a:rPr kumimoji="0" lang="fr-FR" alt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</a:rPr>
            </a:br>
            <a:r>
              <a:rPr kumimoji="0" lang="fr-FR" alt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</a:rPr>
              <a:t>en partenariat avec le groupe  APF PULSE </a:t>
            </a:r>
            <a:br>
              <a:rPr kumimoji="0" lang="fr-FR" alt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</a:rPr>
            </a:br>
            <a:r>
              <a:rPr kumimoji="0" lang="fr-FR" alt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</a:rPr>
              <a:t>(Participation Usagers Loi Structure Établissement)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fr-FR" altLang="fr-FR" sz="1800" dirty="0" smtClean="0">
                <a:solidFill>
                  <a:srgbClr val="0000FF"/>
                </a:solidFill>
              </a:rPr>
              <a:t>Dans les recommandations FALC, nous avons retenu : Arial 14 ou +/texte non justifié/minuscule/ponctuation simple</a:t>
            </a:r>
          </a:p>
          <a:p>
            <a:r>
              <a:rPr lang="fr-FR" altLang="fr-FR" sz="1800" dirty="0" smtClean="0">
                <a:solidFill>
                  <a:srgbClr val="0000FF"/>
                </a:solidFill>
              </a:rPr>
              <a:t>Cette proposition est destinée à être adaptée et  personnalisée en fonction des établissements, et des personnes à qui ce document s’adresse</a:t>
            </a:r>
          </a:p>
          <a:p>
            <a:r>
              <a:rPr lang="fr-FR" altLang="fr-FR" sz="1800" dirty="0" smtClean="0">
                <a:solidFill>
                  <a:srgbClr val="0000FF"/>
                </a:solidFill>
              </a:rPr>
              <a:t>Elle a été conçue sous format Power Point, afin de faciliter le remplacement ou déplacement de pictogrammes, selon votre utilisation</a:t>
            </a:r>
          </a:p>
          <a:p>
            <a:r>
              <a:rPr lang="fr-FR" altLang="fr-FR" sz="1800" dirty="0" smtClean="0">
                <a:solidFill>
                  <a:srgbClr val="0000FF"/>
                </a:solidFill>
              </a:rPr>
              <a:t>Il est prévu de pouvoir remplacer certains </a:t>
            </a:r>
            <a:r>
              <a:rPr lang="fr-FR" altLang="fr-FR" sz="1800" dirty="0" err="1" smtClean="0">
                <a:solidFill>
                  <a:srgbClr val="0000FF"/>
                </a:solidFill>
              </a:rPr>
              <a:t>pictos</a:t>
            </a:r>
            <a:r>
              <a:rPr lang="fr-FR" altLang="fr-FR" sz="1800" dirty="0" smtClean="0">
                <a:solidFill>
                  <a:srgbClr val="0000FF"/>
                </a:solidFill>
              </a:rPr>
              <a:t>, toute représentation d’une fonction ou d’un lieu par des photos si besoin</a:t>
            </a:r>
          </a:p>
          <a:p>
            <a:r>
              <a:rPr lang="fr-FR" altLang="fr-FR" sz="1800" dirty="0" smtClean="0">
                <a:solidFill>
                  <a:srgbClr val="0000FF"/>
                </a:solidFill>
              </a:rPr>
              <a:t>Cette présentation en communication adaptée a été validée par APF France handicap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Résidence APF France handicap Jacques Bourgarel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8908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316</Words>
  <Application>Microsoft Office PowerPoint</Application>
  <PresentationFormat>Affichage à l'écran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Prévention de la maltraitance</vt:lpstr>
      <vt:lpstr>La bientraitance</vt:lpstr>
      <vt:lpstr>Présentation PowerPoint</vt:lpstr>
      <vt:lpstr>Quoi faire ?         J’en parle !</vt:lpstr>
      <vt:lpstr>Ce document est le résultat d’un travail  en partenariat avec le groupe  APF PULSE  (Participation Usagers Loi Structure Établissement)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Prévention de la maltraitance</dc:title>
  <dc:creator>Suzanne Malissard</dc:creator>
  <cp:lastModifiedBy>Suzanne Malissard</cp:lastModifiedBy>
  <cp:revision>2</cp:revision>
  <dcterms:created xsi:type="dcterms:W3CDTF">2018-08-28T09:49:16Z</dcterms:created>
  <dcterms:modified xsi:type="dcterms:W3CDTF">2018-08-28T10:08:47Z</dcterms:modified>
</cp:coreProperties>
</file>