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6"/>
  </p:notesMasterIdLst>
  <p:sldIdLst>
    <p:sldId id="259" r:id="rId2"/>
    <p:sldId id="257" r:id="rId3"/>
    <p:sldId id="256" r:id="rId4"/>
    <p:sldId id="258" r:id="rId5"/>
  </p:sldIdLst>
  <p:sldSz cx="9144000" cy="6858000" type="screen4x3"/>
  <p:notesSz cx="6881813" cy="9710738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75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913" cy="485775"/>
          </a:xfrm>
          <a:prstGeom prst="rect">
            <a:avLst/>
          </a:prstGeom>
        </p:spPr>
        <p:txBody>
          <a:bodyPr vert="horz" lIns="94814" tIns="47407" rIns="94814" bIns="47407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97313" y="0"/>
            <a:ext cx="2982912" cy="485775"/>
          </a:xfrm>
          <a:prstGeom prst="rect">
            <a:avLst/>
          </a:prstGeom>
        </p:spPr>
        <p:txBody>
          <a:bodyPr vert="horz" lIns="94814" tIns="47407" rIns="94814" bIns="47407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BA924AE0-A634-4EDB-98AD-0501B08C57F6}" type="datetimeFigureOut">
              <a:rPr lang="fr-FR"/>
              <a:pPr>
                <a:defRPr/>
              </a:pPr>
              <a:t>15/01/2014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014413" y="728663"/>
            <a:ext cx="4854575" cy="36417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814" tIns="47407" rIns="94814" bIns="47407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8975" y="4613275"/>
            <a:ext cx="5505450" cy="4368800"/>
          </a:xfrm>
          <a:prstGeom prst="rect">
            <a:avLst/>
          </a:prstGeom>
        </p:spPr>
        <p:txBody>
          <a:bodyPr vert="horz" lIns="94814" tIns="47407" rIns="94814" bIns="47407" rtlCol="0"/>
          <a:lstStyle/>
          <a:p>
            <a:pPr lvl="0"/>
            <a:r>
              <a:rPr lang="fr-FR" noProof="0" smtClean="0"/>
              <a:t>Modifiez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  <a:endParaRPr lang="fr-FR" noProof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223375"/>
            <a:ext cx="2982913" cy="485775"/>
          </a:xfrm>
          <a:prstGeom prst="rect">
            <a:avLst/>
          </a:prstGeom>
        </p:spPr>
        <p:txBody>
          <a:bodyPr vert="horz" lIns="94814" tIns="47407" rIns="94814" bIns="47407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97313" y="9223375"/>
            <a:ext cx="2982912" cy="485775"/>
          </a:xfrm>
          <a:prstGeom prst="rect">
            <a:avLst/>
          </a:prstGeom>
        </p:spPr>
        <p:txBody>
          <a:bodyPr vert="horz" lIns="94814" tIns="47407" rIns="94814" bIns="47407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691CD884-F4CD-48C8-BA09-891DF7F78C7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539640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Espace réservé de l'image des diapositives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fr-FR" smtClean="0"/>
          </a:p>
        </p:txBody>
      </p:sp>
      <p:sp>
        <p:nvSpPr>
          <p:cNvPr id="16387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625D221-C6DE-4690-AD79-3BFDED9ED61D}" type="slidenum">
              <a:rPr lang="fr-FR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F9BDFA-AB96-4305-BD68-78F1EE798850}" type="datetime1">
              <a:rPr lang="fr-FR"/>
              <a:pPr>
                <a:defRPr/>
              </a:pPr>
              <a:t>15/01/2014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CC4CDE-9F7F-461A-A66C-A5397F086951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FF2AF8-91EA-4774-ABD3-0E3D61EC7B86}" type="datetime1">
              <a:rPr lang="fr-FR"/>
              <a:pPr>
                <a:defRPr/>
              </a:pPr>
              <a:t>15/01/2014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A45C83-6FF2-439A-B779-583CC055BD1E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AC5FB8-6E2E-4F07-BAF4-BA814858D7CE}" type="datetime1">
              <a:rPr lang="fr-FR"/>
              <a:pPr>
                <a:defRPr/>
              </a:pPr>
              <a:t>15/01/2014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3AA217-AEC9-4795-B5E4-8A3011D21A63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8BF6E1-C6C4-4E2F-AC13-F1BCFF37CA5B}" type="datetime1">
              <a:rPr lang="fr-FR"/>
              <a:pPr>
                <a:defRPr/>
              </a:pPr>
              <a:t>15/01/2014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B2C5B7-A47B-4F70-94E3-791ADE6D837B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2D0033-FBA7-4153-A519-C2C296991A43}" type="datetime1">
              <a:rPr lang="fr-FR"/>
              <a:pPr>
                <a:defRPr/>
              </a:pPr>
              <a:t>15/01/2014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BDBBEE-6612-4D42-9EF8-99D946F982FE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4BA5B9-CEC9-4F7B-AE81-00F0B57B0C74}" type="datetime1">
              <a:rPr lang="fr-FR"/>
              <a:pPr>
                <a:defRPr/>
              </a:pPr>
              <a:t>15/01/2014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CD4D87-784B-442E-8CA5-E4DC2822E1E5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799BE1-11DB-412E-B347-7221FAE5250E}" type="datetime1">
              <a:rPr lang="fr-FR"/>
              <a:pPr>
                <a:defRPr/>
              </a:pPr>
              <a:t>15/01/2014</a:t>
            </a:fld>
            <a:endParaRPr lang="fr-FR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0723AC-9672-4EC7-A708-0A8350273394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226E58-4666-40D8-9017-75DEB18FC99E}" type="datetime1">
              <a:rPr lang="fr-FR"/>
              <a:pPr>
                <a:defRPr/>
              </a:pPr>
              <a:t>15/01/2014</a:t>
            </a:fld>
            <a:endParaRPr lang="fr-FR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6F7A73-810D-4B21-B2AC-5ACE1A5C3217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562BE3-38FD-46B7-A229-C502ED610CD3}" type="datetime1">
              <a:rPr lang="fr-FR"/>
              <a:pPr>
                <a:defRPr/>
              </a:pPr>
              <a:t>15/01/2014</a:t>
            </a:fld>
            <a:endParaRPr lang="fr-FR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E689F7-9F9E-4DDA-BBC4-70EB7701AC37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9EAC17-7FB5-44D8-AF94-7D3C088544A6}" type="datetime1">
              <a:rPr lang="fr-FR"/>
              <a:pPr>
                <a:defRPr/>
              </a:pPr>
              <a:t>15/01/2014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236E2D-A918-47B3-A8C5-5EDE49B8627E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42E513-2B6E-4947-B4B5-9890B7E196C0}" type="datetime1">
              <a:rPr lang="fr-FR"/>
              <a:pPr>
                <a:defRPr/>
              </a:pPr>
              <a:t>15/01/2014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025DCD-32DC-4130-9120-DB1046C5D6D7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Modifiez le style du titre</a:t>
            </a:r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D7BCDC3-7E09-4E59-8791-4521C33FE5A1}" type="datetime1">
              <a:rPr lang="fr-FR"/>
              <a:pPr>
                <a:defRPr/>
              </a:pPr>
              <a:t>15/01/2014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6B3D431-B95B-4AD0-8F4A-63BC08B1E33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18" r:id="rId2"/>
    <p:sldLayoutId id="2147483717" r:id="rId3"/>
    <p:sldLayoutId id="2147483716" r:id="rId4"/>
    <p:sldLayoutId id="2147483715" r:id="rId5"/>
    <p:sldLayoutId id="2147483714" r:id="rId6"/>
    <p:sldLayoutId id="2147483713" r:id="rId7"/>
    <p:sldLayoutId id="2147483712" r:id="rId8"/>
    <p:sldLayoutId id="2147483711" r:id="rId9"/>
    <p:sldLayoutId id="2147483710" r:id="rId10"/>
    <p:sldLayoutId id="2147483709" r:id="rId11"/>
  </p:sldLayoutIdLst>
  <p:hf hdr="0" ftr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10" Type="http://schemas.openxmlformats.org/officeDocument/2006/relationships/image" Target="../media/image21.png"/><Relationship Id="rId4" Type="http://schemas.openxmlformats.org/officeDocument/2006/relationships/image" Target="../media/image15.png"/><Relationship Id="rId9" Type="http://schemas.openxmlformats.org/officeDocument/2006/relationships/image" Target="../media/image20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png"/><Relationship Id="rId3" Type="http://schemas.openxmlformats.org/officeDocument/2006/relationships/image" Target="../media/image23.png"/><Relationship Id="rId7" Type="http://schemas.openxmlformats.org/officeDocument/2006/relationships/image" Target="../media/image27.png"/><Relationship Id="rId12" Type="http://schemas.openxmlformats.org/officeDocument/2006/relationships/image" Target="../media/image32.jpe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6.png"/><Relationship Id="rId11" Type="http://schemas.openxmlformats.org/officeDocument/2006/relationships/image" Target="../media/image31.png"/><Relationship Id="rId5" Type="http://schemas.openxmlformats.org/officeDocument/2006/relationships/image" Target="../media/image25.png"/><Relationship Id="rId10" Type="http://schemas.openxmlformats.org/officeDocument/2006/relationships/image" Target="../media/image30.png"/><Relationship Id="rId4" Type="http://schemas.openxmlformats.org/officeDocument/2006/relationships/image" Target="../media/image24.png"/><Relationship Id="rId9" Type="http://schemas.openxmlformats.org/officeDocument/2006/relationships/image" Target="../media/image2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737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fr-FR" dirty="0" smtClean="0"/>
              <a:t> 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11249487-ABB3-484D-8C63-083D0193F1ED}" type="datetime1">
              <a:rPr lang="fr-FR"/>
              <a:pPr>
                <a:defRPr/>
              </a:pPr>
              <a:t>15/01/2014</a:t>
            </a:fld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CADB78-664B-4B65-B6B3-DF552EBE2D15}" type="slidenum">
              <a:rPr lang="fr-FR"/>
              <a:pPr>
                <a:defRPr/>
              </a:pPr>
              <a:t>1</a:t>
            </a:fld>
            <a:endParaRPr lang="fr-FR"/>
          </a:p>
        </p:txBody>
      </p:sp>
      <p:pic>
        <p:nvPicPr>
          <p:cNvPr id="1434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195513" y="463550"/>
            <a:ext cx="5113337" cy="6353175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lipse 3"/>
          <p:cNvSpPr/>
          <p:nvPr/>
        </p:nvSpPr>
        <p:spPr>
          <a:xfrm>
            <a:off x="766763" y="549275"/>
            <a:ext cx="5318125" cy="5040313"/>
          </a:xfrm>
          <a:prstGeom prst="ellipse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15362" name="Picture 1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09863" y="2232025"/>
            <a:ext cx="1241425" cy="149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71500" y="5462588"/>
            <a:ext cx="8229600" cy="11430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fr-FR" dirty="0" smtClean="0">
                <a:solidFill>
                  <a:schemeClr val="accent3">
                    <a:lumMod val="75000"/>
                  </a:schemeClr>
                </a:solidFill>
              </a:rPr>
              <a:t>La bientraitance</a:t>
            </a:r>
            <a:endParaRPr lang="fr-FR" dirty="0">
              <a:solidFill>
                <a:schemeClr val="accent3">
                  <a:lumMod val="75000"/>
                </a:schemeClr>
              </a:solidFill>
            </a:endParaRPr>
          </a:p>
        </p:txBody>
      </p:sp>
      <p:pic>
        <p:nvPicPr>
          <p:cNvPr id="1536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4"/>
          <a:srcRect/>
          <a:stretch>
            <a:fillRect/>
          </a:stretch>
        </p:blipFill>
        <p:spPr>
          <a:xfrm>
            <a:off x="1244600" y="3068638"/>
            <a:ext cx="1239838" cy="1239837"/>
          </a:xfrm>
        </p:spPr>
      </p:pic>
      <p:pic>
        <p:nvPicPr>
          <p:cNvPr id="15365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709863" y="4076700"/>
            <a:ext cx="1233487" cy="123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380288" y="1984375"/>
            <a:ext cx="1524000" cy="15240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/>
        </p:spPr>
      </p:pic>
      <p:pic>
        <p:nvPicPr>
          <p:cNvPr id="15367" name="Picture 8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740025" y="803275"/>
            <a:ext cx="1181100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8" name="Picture 11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1258888" y="1670050"/>
            <a:ext cx="1225550" cy="1223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9" name="Picture 12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4244975" y="3068638"/>
            <a:ext cx="1296988" cy="129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70" name="Picture 13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2833688" y="2654300"/>
            <a:ext cx="546100" cy="68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71" name="Picture 13" descr="Bientraitance Donner du temps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4217988" y="1570038"/>
            <a:ext cx="1323975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72" name="Picture 2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6140450" y="2125663"/>
            <a:ext cx="1239838" cy="1241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73" name="Picture 3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3554413" y="2349500"/>
            <a:ext cx="3968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Espace réservé de la date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6BDBEB4B-46B3-4671-B7C2-34520188145C}" type="datetime1">
              <a:rPr lang="fr-FR"/>
              <a:pPr>
                <a:defRPr/>
              </a:pPr>
              <a:t>15/01/2014</a:t>
            </a:fld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C3A495-6F83-46A3-A680-79A72C225D1D}" type="slidenum">
              <a:rPr lang="fr-FR"/>
              <a:pPr>
                <a:defRPr/>
              </a:pPr>
              <a:t>2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lipse 3"/>
          <p:cNvSpPr/>
          <p:nvPr/>
        </p:nvSpPr>
        <p:spPr>
          <a:xfrm>
            <a:off x="587375" y="404813"/>
            <a:ext cx="5453063" cy="5184775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17410" name="Titre 1"/>
          <p:cNvSpPr>
            <a:spLocks noGrp="1"/>
          </p:cNvSpPr>
          <p:nvPr>
            <p:ph type="ctrTitle"/>
          </p:nvPr>
        </p:nvSpPr>
        <p:spPr>
          <a:xfrm>
            <a:off x="995363" y="5387975"/>
            <a:ext cx="7772400" cy="1470025"/>
          </a:xfrm>
        </p:spPr>
        <p:txBody>
          <a:bodyPr/>
          <a:lstStyle/>
          <a:p>
            <a:r>
              <a:rPr lang="fr-FR" smtClean="0">
                <a:solidFill>
                  <a:srgbClr val="C00000"/>
                </a:solidFill>
              </a:rPr>
              <a:t>La maltraitance</a:t>
            </a:r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dirty="0" smtClean="0"/>
              <a:t> </a:t>
            </a:r>
            <a:endParaRPr lang="fr-FR" dirty="0"/>
          </a:p>
        </p:txBody>
      </p:sp>
      <p:pic>
        <p:nvPicPr>
          <p:cNvPr id="1741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30275" y="3151188"/>
            <a:ext cx="1227138" cy="122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3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01913" y="4005263"/>
            <a:ext cx="1323975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4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601913" y="606425"/>
            <a:ext cx="1323975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5" name="Picture 7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042988" y="1576388"/>
            <a:ext cx="1247775" cy="1246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6" name="Picture 10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241800" y="3128963"/>
            <a:ext cx="1249363" cy="1247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7" name="Picture 21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241800" y="1550988"/>
            <a:ext cx="1273175" cy="1271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8" name="Picture 3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6156325" y="2478088"/>
            <a:ext cx="1195388" cy="1195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9" name="Picture 2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7235825" y="2366963"/>
            <a:ext cx="15240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20" name="Picture 5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2601913" y="2306638"/>
            <a:ext cx="1323975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Espace réservé de la date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3EC6C7BB-B3B1-49A8-B92D-CA48DCB7D4E7}" type="datetime1">
              <a:rPr lang="fr-FR"/>
              <a:pPr>
                <a:defRPr/>
              </a:pPr>
              <a:t>15/01/2014</a:t>
            </a:fld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5C8997-FF48-4A3B-ADB1-73190A4B4891}" type="slidenum">
              <a:rPr lang="fr-FR"/>
              <a:pPr>
                <a:defRPr/>
              </a:pPr>
              <a:t>3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Ellipse 11"/>
          <p:cNvSpPr/>
          <p:nvPr/>
        </p:nvSpPr>
        <p:spPr>
          <a:xfrm>
            <a:off x="3363913" y="571500"/>
            <a:ext cx="5529262" cy="52339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18434" name="Titre 1"/>
          <p:cNvSpPr>
            <a:spLocks noGrp="1"/>
          </p:cNvSpPr>
          <p:nvPr>
            <p:ph type="title"/>
          </p:nvPr>
        </p:nvSpPr>
        <p:spPr>
          <a:xfrm>
            <a:off x="-323850" y="3438525"/>
            <a:ext cx="3887788" cy="1143000"/>
          </a:xfrm>
        </p:spPr>
        <p:txBody>
          <a:bodyPr/>
          <a:lstStyle/>
          <a:p>
            <a:r>
              <a:rPr lang="fr-FR" sz="2400" smtClean="0"/>
              <a:t>Quoi faire ?   J’en parle !</a:t>
            </a:r>
          </a:p>
        </p:txBody>
      </p:sp>
      <p:sp>
        <p:nvSpPr>
          <p:cNvPr id="7" name="Espace réservé du contenu 6"/>
          <p:cNvSpPr>
            <a:spLocks noGrp="1"/>
          </p:cNvSpPr>
          <p:nvPr>
            <p:ph idx="1"/>
          </p:nvPr>
        </p:nvSpPr>
        <p:spPr>
          <a:xfrm>
            <a:off x="1476375" y="5805488"/>
            <a:ext cx="7221538" cy="539750"/>
          </a:xfrm>
        </p:spPr>
        <p:txBody>
          <a:bodyPr rtlCol="0">
            <a:normAutofit lnSpcReduction="10000"/>
          </a:bodyPr>
          <a:lstStyle/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dirty="0" smtClean="0"/>
              <a:t> </a:t>
            </a:r>
            <a:endParaRPr lang="fr-FR" dirty="0"/>
          </a:p>
        </p:txBody>
      </p:sp>
      <p:pic>
        <p:nvPicPr>
          <p:cNvPr id="18436" name="Picture 2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02488" y="3292475"/>
            <a:ext cx="1185862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7" name="Rectangle 3"/>
          <p:cNvSpPr>
            <a:spLocks noChangeArrowheads="1"/>
          </p:cNvSpPr>
          <p:nvPr/>
        </p:nvSpPr>
        <p:spPr bwMode="auto">
          <a:xfrm>
            <a:off x="7107238" y="4175125"/>
            <a:ext cx="1439862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fr-FR">
              <a:latin typeface="Calibri" pitchFamily="34" charset="0"/>
            </a:endParaRPr>
          </a:p>
          <a:p>
            <a:r>
              <a:rPr lang="fr-FR">
                <a:latin typeface="Calibri" pitchFamily="34" charset="0"/>
              </a:rPr>
              <a:t> </a:t>
            </a:r>
            <a:r>
              <a:rPr lang="fr-FR" b="1">
                <a:solidFill>
                  <a:srgbClr val="FFFF00"/>
                </a:solidFill>
                <a:latin typeface="Calibri" pitchFamily="34" charset="0"/>
              </a:rPr>
              <a:t>n°: 3977</a:t>
            </a:r>
          </a:p>
        </p:txBody>
      </p:sp>
      <p:cxnSp>
        <p:nvCxnSpPr>
          <p:cNvPr id="11" name="Connecteur droit avec flèche 10"/>
          <p:cNvCxnSpPr/>
          <p:nvPr/>
        </p:nvCxnSpPr>
        <p:spPr>
          <a:xfrm flipV="1">
            <a:off x="1335088" y="3227388"/>
            <a:ext cx="644525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18439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51488" y="4121150"/>
            <a:ext cx="1244600" cy="1246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40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2575" y="2700338"/>
            <a:ext cx="1052513" cy="1052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41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139950" y="2528888"/>
            <a:ext cx="1223963" cy="1223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42" name="Picture 6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995738" y="1563688"/>
            <a:ext cx="1289050" cy="1289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43" name="Picture 9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476875" y="692150"/>
            <a:ext cx="1303338" cy="1304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44" name="Picture 10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995738" y="3292475"/>
            <a:ext cx="1289050" cy="1289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45" name="Picture 8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4095750" y="3489325"/>
            <a:ext cx="593725" cy="593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46" name="Picture 13" descr="C:\Users\référent qualité\Documents\pictogramme\Pulse\arasaac loi 2002-2\Directeur.PNG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5476875" y="2432050"/>
            <a:ext cx="1319213" cy="132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47" name="Picture 14" descr="C:\Users\référent qualité\Documents\pictogramme\Pulse\arasaac loi 2002-2\Tuteur 4.PNG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7107238" y="1565275"/>
            <a:ext cx="1181100" cy="1182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48" name="Picture 2" descr="C:\Users\référent qualité\Desktop\logo-bloc coul.jpg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4089400" y="4165600"/>
            <a:ext cx="600075" cy="363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Espace réservé de la date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9F58779C-8101-4405-BA7D-959E02DFCAD2}" type="datetime1">
              <a:rPr lang="fr-FR"/>
              <a:pPr>
                <a:defRPr/>
              </a:pPr>
              <a:t>15/01/2014</a:t>
            </a:fld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81064E-004B-49BA-8195-1BA25F05877D}" type="slidenum">
              <a:rPr lang="fr-FR"/>
              <a:pPr>
                <a:defRPr/>
              </a:pPr>
              <a:t>4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617</TotalTime>
  <Words>26</Words>
  <Application>Microsoft Office PowerPoint</Application>
  <PresentationFormat>Affichage à l'écran (4:3)</PresentationFormat>
  <Paragraphs>17</Paragraphs>
  <Slides>4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5" baseType="lpstr">
      <vt:lpstr>Thème Office</vt:lpstr>
      <vt:lpstr> </vt:lpstr>
      <vt:lpstr>La bientraitance</vt:lpstr>
      <vt:lpstr>La maltraitance</vt:lpstr>
      <vt:lpstr>Quoi faire ?   J’en parle !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référent qualité</dc:creator>
  <cp:lastModifiedBy>Sophie.Baudier</cp:lastModifiedBy>
  <cp:revision>47</cp:revision>
  <cp:lastPrinted>2012-04-20T14:18:35Z</cp:lastPrinted>
  <dcterms:created xsi:type="dcterms:W3CDTF">2012-04-13T15:58:00Z</dcterms:created>
  <dcterms:modified xsi:type="dcterms:W3CDTF">2014-01-15T08:01:56Z</dcterms:modified>
</cp:coreProperties>
</file>