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12" r:id="rId3"/>
    <p:sldId id="295" r:id="rId4"/>
    <p:sldId id="313" r:id="rId5"/>
    <p:sldId id="297" r:id="rId6"/>
    <p:sldId id="280" r:id="rId7"/>
    <p:sldId id="315" r:id="rId8"/>
    <p:sldId id="314" r:id="rId9"/>
    <p:sldId id="282" r:id="rId10"/>
    <p:sldId id="273" r:id="rId11"/>
    <p:sldId id="316" r:id="rId12"/>
    <p:sldId id="317" r:id="rId13"/>
    <p:sldId id="318" r:id="rId14"/>
    <p:sldId id="286" r:id="rId15"/>
    <p:sldId id="329" r:id="rId16"/>
    <p:sldId id="327" r:id="rId17"/>
    <p:sldId id="319" r:id="rId18"/>
    <p:sldId id="320" r:id="rId19"/>
    <p:sldId id="321" r:id="rId20"/>
    <p:sldId id="266" r:id="rId21"/>
    <p:sldId id="278" r:id="rId22"/>
    <p:sldId id="328" r:id="rId23"/>
    <p:sldId id="310" r:id="rId24"/>
    <p:sldId id="311" r:id="rId25"/>
    <p:sldId id="299" r:id="rId26"/>
    <p:sldId id="309" r:id="rId27"/>
    <p:sldId id="324" r:id="rId28"/>
    <p:sldId id="325" r:id="rId29"/>
    <p:sldId id="303" r:id="rId30"/>
    <p:sldId id="326" r:id="rId31"/>
    <p:sldId id="307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zanne Malissard" initials="Suzanne" lastIdx="16" clrIdx="0"/>
  <p:cmAuthor id="1" name="ergo" initials="e" lastIdx="3" clrIdx="1">
    <p:extLst/>
  </p:cmAuthor>
  <p:cmAuthor id="2" name="anna jankowski" initials="aj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9" autoAdjust="0"/>
    <p:restoredTop sz="94590" autoAdjust="0"/>
  </p:normalViewPr>
  <p:slideViewPr>
    <p:cSldViewPr>
      <p:cViewPr>
        <p:scale>
          <a:sx n="75" d="100"/>
          <a:sy n="75" d="100"/>
        </p:scale>
        <p:origin x="-10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2-08T14:50:45.193" idx="13">
    <p:pos x="3430" y="411"/>
    <p:text>refaire Suzanne
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37C1C-2D9A-432C-9C57-1FE1BCF8BA8C}" type="datetimeFigureOut">
              <a:rPr lang="fr-FR" smtClean="0"/>
              <a:pPr/>
              <a:t>21/06/2019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DABF9-B989-472F-B307-357A6F24CF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42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9BE4-0456-47DB-8C21-F49F9EB4EBB0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28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9528-0648-422E-A142-A0A3B2E37061}" type="datetimeFigureOut">
              <a:rPr lang="fr-FR" smtClean="0"/>
              <a:pPr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624264" cy="365125"/>
          </a:xfrm>
        </p:spPr>
        <p:txBody>
          <a:bodyPr/>
          <a:lstStyle/>
          <a:p>
            <a:r>
              <a:rPr lang="fr-FR" dirty="0" smtClean="0"/>
              <a:t>Charte informatique – APF France handicap – PULSE -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57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9528-0648-422E-A142-A0A3B2E37061}" type="datetimeFigureOut">
              <a:rPr lang="fr-FR" smtClean="0"/>
              <a:pPr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C4-2CF6-44FB-A8DD-5F5429E932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1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9528-0648-422E-A142-A0A3B2E37061}" type="datetimeFigureOut">
              <a:rPr lang="fr-FR" smtClean="0"/>
              <a:pPr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C4-2CF6-44FB-A8DD-5F5429E932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63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9528-0648-422E-A142-A0A3B2E37061}" type="datetimeFigureOut">
              <a:rPr lang="fr-FR" smtClean="0"/>
              <a:pPr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C4-2CF6-44FB-A8DD-5F5429E932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78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9528-0648-422E-A142-A0A3B2E37061}" type="datetimeFigureOut">
              <a:rPr lang="fr-FR" smtClean="0"/>
              <a:pPr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C4-2CF6-44FB-A8DD-5F5429E932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48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9528-0648-422E-A142-A0A3B2E37061}" type="datetimeFigureOut">
              <a:rPr lang="fr-FR" smtClean="0"/>
              <a:pPr/>
              <a:t>21/06/2019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C4-2CF6-44FB-A8DD-5F5429E932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24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9528-0648-422E-A142-A0A3B2E37061}" type="datetimeFigureOut">
              <a:rPr lang="fr-FR" smtClean="0"/>
              <a:pPr/>
              <a:t>21/06/2019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C4-2CF6-44FB-A8DD-5F5429E932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9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9528-0648-422E-A142-A0A3B2E37061}" type="datetimeFigureOut">
              <a:rPr lang="fr-FR" smtClean="0"/>
              <a:pPr/>
              <a:t>21/06/2019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C4-2CF6-44FB-A8DD-5F5429E932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88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9528-0648-422E-A142-A0A3B2E37061}" type="datetimeFigureOut">
              <a:rPr lang="fr-FR" smtClean="0"/>
              <a:pPr/>
              <a:t>21/06/2019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C4-2CF6-44FB-A8DD-5F5429E932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85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9528-0648-422E-A142-A0A3B2E37061}" type="datetimeFigureOut">
              <a:rPr lang="fr-FR" smtClean="0"/>
              <a:pPr/>
              <a:t>21/06/2019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C4-2CF6-44FB-A8DD-5F5429E932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50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9528-0648-422E-A142-A0A3B2E37061}" type="datetimeFigureOut">
              <a:rPr lang="fr-FR" smtClean="0"/>
              <a:pPr/>
              <a:t>21/06/2019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C4-2CF6-44FB-A8DD-5F5429E932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95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99528-0648-422E-A142-A0A3B2E37061}" type="datetimeFigureOut">
              <a:rPr lang="fr-FR" smtClean="0"/>
              <a:pPr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B2CC4-2CF6-44FB-A8DD-5F5429E9323A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65" y="6237312"/>
            <a:ext cx="790976" cy="4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9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7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5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71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2.png"/><Relationship Id="rId12" Type="http://schemas.openxmlformats.org/officeDocument/2006/relationships/image" Target="../media/image7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8.png"/><Relationship Id="rId5" Type="http://schemas.openxmlformats.org/officeDocument/2006/relationships/image" Target="../media/image73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3.png"/><Relationship Id="rId7" Type="http://schemas.openxmlformats.org/officeDocument/2006/relationships/image" Target="../media/image47.png"/><Relationship Id="rId12" Type="http://schemas.openxmlformats.org/officeDocument/2006/relationships/image" Target="../media/image9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89.png"/><Relationship Id="rId5" Type="http://schemas.openxmlformats.org/officeDocument/2006/relationships/image" Target="../media/image35.png"/><Relationship Id="rId10" Type="http://schemas.openxmlformats.org/officeDocument/2006/relationships/image" Target="../media/image88.png"/><Relationship Id="rId4" Type="http://schemas.openxmlformats.org/officeDocument/2006/relationships/image" Target="../media/image84.png"/><Relationship Id="rId9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0.png"/><Relationship Id="rId7" Type="http://schemas.openxmlformats.org/officeDocument/2006/relationships/image" Target="../media/image92.png"/><Relationship Id="rId12" Type="http://schemas.openxmlformats.org/officeDocument/2006/relationships/image" Target="../media/image9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5.png"/><Relationship Id="rId5" Type="http://schemas.openxmlformats.org/officeDocument/2006/relationships/image" Target="../media/image47.png"/><Relationship Id="rId10" Type="http://schemas.openxmlformats.org/officeDocument/2006/relationships/image" Target="../media/image94.png"/><Relationship Id="rId4" Type="http://schemas.openxmlformats.org/officeDocument/2006/relationships/image" Target="../media/image35.png"/><Relationship Id="rId9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41.jpeg"/><Relationship Id="rId7" Type="http://schemas.openxmlformats.org/officeDocument/2006/relationships/image" Target="../media/image33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99.png"/><Relationship Id="rId5" Type="http://schemas.openxmlformats.org/officeDocument/2006/relationships/image" Target="../media/image47.png"/><Relationship Id="rId10" Type="http://schemas.openxmlformats.org/officeDocument/2006/relationships/image" Target="../media/image95.png"/><Relationship Id="rId4" Type="http://schemas.openxmlformats.org/officeDocument/2006/relationships/image" Target="../media/image46.png"/><Relationship Id="rId9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0.png"/><Relationship Id="rId7" Type="http://schemas.openxmlformats.org/officeDocument/2006/relationships/image" Target="../media/image10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05.png"/><Relationship Id="rId4" Type="http://schemas.openxmlformats.org/officeDocument/2006/relationships/image" Target="../media/image35.png"/><Relationship Id="rId9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07.png"/><Relationship Id="rId7" Type="http://schemas.openxmlformats.org/officeDocument/2006/relationships/image" Target="../media/image109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35.png"/><Relationship Id="rId4" Type="http://schemas.openxmlformats.org/officeDocument/2006/relationships/image" Target="../media/image100.png"/><Relationship Id="rId9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3.wmf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3" Type="http://schemas.openxmlformats.org/officeDocument/2006/relationships/image" Target="../media/image46.png"/><Relationship Id="rId7" Type="http://schemas.openxmlformats.org/officeDocument/2006/relationships/image" Target="../media/image129.jpeg"/><Relationship Id="rId12" Type="http://schemas.openxmlformats.org/officeDocument/2006/relationships/image" Target="../media/image134.jpe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5.jpg"/><Relationship Id="rId9" Type="http://schemas.openxmlformats.org/officeDocument/2006/relationships/image" Target="../media/image1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jpeg"/><Relationship Id="rId9" Type="http://schemas.openxmlformats.org/officeDocument/2006/relationships/image" Target="../media/image142.png"/><Relationship Id="rId14" Type="http://schemas.openxmlformats.org/officeDocument/2006/relationships/image" Target="../media/image125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50.png"/><Relationship Id="rId11" Type="http://schemas.openxmlformats.org/officeDocument/2006/relationships/image" Target="../media/image125.jpg"/><Relationship Id="rId5" Type="http://schemas.openxmlformats.org/officeDocument/2006/relationships/image" Target="../media/image149.png"/><Relationship Id="rId10" Type="http://schemas.openxmlformats.org/officeDocument/2006/relationships/image" Target="../media/image145.png"/><Relationship Id="rId4" Type="http://schemas.openxmlformats.org/officeDocument/2006/relationships/image" Target="../media/image148.jpeg"/><Relationship Id="rId9" Type="http://schemas.openxmlformats.org/officeDocument/2006/relationships/image" Target="../media/image14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07.png"/><Relationship Id="rId7" Type="http://schemas.openxmlformats.org/officeDocument/2006/relationships/image" Target="../media/image15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8.png"/><Relationship Id="rId7" Type="http://schemas.openxmlformats.org/officeDocument/2006/relationships/image" Target="../media/image161.jpe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jpeg"/><Relationship Id="rId5" Type="http://schemas.openxmlformats.org/officeDocument/2006/relationships/image" Target="../media/image159.jpe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4.png"/><Relationship Id="rId4" Type="http://schemas.openxmlformats.org/officeDocument/2006/relationships/image" Target="../media/image1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7" Type="http://schemas.openxmlformats.org/officeDocument/2006/relationships/image" Target="../media/image168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4.png"/><Relationship Id="rId4" Type="http://schemas.openxmlformats.org/officeDocument/2006/relationships/image" Target="../media/image16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hyperlink" Target="mailto:11600@childfocus.org" TargetMode="External"/><Relationship Id="rId7" Type="http://schemas.openxmlformats.org/officeDocument/2006/relationships/image" Target="../media/image171.png"/><Relationship Id="rId2" Type="http://schemas.openxmlformats.org/officeDocument/2006/relationships/hyperlink" Target="https://www.pointdecontact.net/cliquez-signale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hyperlink" Target="http://childfocus.be/fr/besoin-daide" TargetMode="External"/><Relationship Id="rId9" Type="http://schemas.openxmlformats.org/officeDocument/2006/relationships/image" Target="../media/image17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1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1.jpe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Charte informatique : </a:t>
            </a:r>
            <a:br>
              <a:rPr lang="fr-F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être en sécurité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 internet 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64" y="6008628"/>
            <a:ext cx="6400800" cy="1752600"/>
          </a:xfrm>
        </p:spPr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Groupe PULSE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80112" y="3284984"/>
            <a:ext cx="2208361" cy="220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2838"/>
            <a:ext cx="3796739" cy="329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6857" y="4037734"/>
            <a:ext cx="2224072" cy="2224072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>
          <a:xfrm>
            <a:off x="1320937" y="1391791"/>
            <a:ext cx="3259103" cy="17954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36" y="23725"/>
            <a:ext cx="1027452" cy="1027452"/>
          </a:xfrm>
          <a:prstGeom prst="rect">
            <a:avLst/>
          </a:prstGeom>
        </p:spPr>
      </p:pic>
      <p:sp>
        <p:nvSpPr>
          <p:cNvPr id="12" name="Flèche droite 11"/>
          <p:cNvSpPr/>
          <p:nvPr/>
        </p:nvSpPr>
        <p:spPr>
          <a:xfrm>
            <a:off x="5083607" y="2282191"/>
            <a:ext cx="936104" cy="3918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23528" y="3353017"/>
            <a:ext cx="1037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Attention,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quand je regarde quelque chose sur internet, c’est peut-être faux.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6372200" y="1230026"/>
            <a:ext cx="1702148" cy="2281436"/>
            <a:chOff x="6830292" y="499492"/>
            <a:chExt cx="1702148" cy="2281436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6830292" y="499492"/>
              <a:ext cx="1702148" cy="2281436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4" cstate="print"/>
            <a:srcRect l="4090" t="6348" r="48423" b="13643"/>
            <a:stretch/>
          </p:blipFill>
          <p:spPr>
            <a:xfrm>
              <a:off x="6949048" y="624107"/>
              <a:ext cx="1064903" cy="864096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4" cstate="print"/>
            <a:srcRect l="51377" r="6914"/>
            <a:stretch/>
          </p:blipFill>
          <p:spPr>
            <a:xfrm>
              <a:off x="6949048" y="1585172"/>
              <a:ext cx="935320" cy="1080000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7780142" y="917920"/>
              <a:ext cx="5946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800" dirty="0" smtClean="0"/>
                <a:t>?</a:t>
              </a:r>
              <a:endParaRPr lang="fr-FR" sz="8800" dirty="0"/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2307321" y="6237312"/>
            <a:ext cx="4588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Je demande à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quelqu’un de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confiance.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57022" y="1617242"/>
            <a:ext cx="1511735" cy="1511735"/>
          </a:xfrm>
          <a:prstGeom prst="rect">
            <a:avLst/>
          </a:prstGeom>
        </p:spPr>
      </p:pic>
      <p:pic>
        <p:nvPicPr>
          <p:cNvPr id="19" name="Picture 4" descr="C:\Users\suzanne.malissard\Documents\FR_Pictogrammes_couleur\interne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75" y="1659334"/>
            <a:ext cx="1260392" cy="126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1202804" y="185986"/>
            <a:ext cx="7308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Les risques d’internet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56" y="4265349"/>
            <a:ext cx="1308275" cy="176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56926" y="2916014"/>
            <a:ext cx="38347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Il y a des choses 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peuvent me choquer,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ui peuvent me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faire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peur,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que je ne comprends pas.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1562302" y="4378271"/>
            <a:ext cx="1988410" cy="1728192"/>
            <a:chOff x="3995936" y="4006823"/>
            <a:chExt cx="1988410" cy="1728192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5936" y="4006823"/>
              <a:ext cx="1728192" cy="1728192"/>
            </a:xfrm>
            <a:prstGeom prst="rect">
              <a:avLst/>
            </a:prstGeom>
          </p:spPr>
        </p:pic>
        <p:cxnSp>
          <p:nvCxnSpPr>
            <p:cNvPr id="16" name="Connecteur droit avec flèche 15"/>
            <p:cNvCxnSpPr/>
            <p:nvPr/>
          </p:nvCxnSpPr>
          <p:spPr>
            <a:xfrm flipH="1" flipV="1">
              <a:off x="5463910" y="5013176"/>
              <a:ext cx="520436" cy="10836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/>
          <p:nvPr/>
        </p:nvGrpSpPr>
        <p:grpSpPr>
          <a:xfrm>
            <a:off x="5568709" y="4012979"/>
            <a:ext cx="3096344" cy="1901857"/>
            <a:chOff x="5724128" y="3975415"/>
            <a:chExt cx="3096344" cy="1901857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128" y="3975415"/>
              <a:ext cx="1711151" cy="1711151"/>
            </a:xfrm>
            <a:prstGeom prst="rect">
              <a:avLst/>
            </a:prstGeom>
          </p:spPr>
        </p:pic>
        <p:sp>
          <p:nvSpPr>
            <p:cNvPr id="21" name="Rectangle à coins arrondis 20"/>
            <p:cNvSpPr/>
            <p:nvPr/>
          </p:nvSpPr>
          <p:spPr>
            <a:xfrm>
              <a:off x="5724128" y="4029589"/>
              <a:ext cx="3096344" cy="184768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309644" y="649645"/>
            <a:ext cx="2149653" cy="2191377"/>
            <a:chOff x="6426314" y="342350"/>
            <a:chExt cx="2149653" cy="2191377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6791" y="1453727"/>
              <a:ext cx="1080000" cy="1080000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26314" y="342350"/>
              <a:ext cx="1080000" cy="108000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95967" y="792843"/>
              <a:ext cx="1080000" cy="1080000"/>
            </a:xfrm>
            <a:prstGeom prst="rect">
              <a:avLst/>
            </a:prstGeom>
          </p:spPr>
        </p:pic>
      </p:grpSp>
      <p:sp>
        <p:nvSpPr>
          <p:cNvPr id="6" name="Flèche droite 5"/>
          <p:cNvSpPr/>
          <p:nvPr/>
        </p:nvSpPr>
        <p:spPr>
          <a:xfrm>
            <a:off x="4953560" y="1528718"/>
            <a:ext cx="936104" cy="3918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 26"/>
          <p:cNvGrpSpPr/>
          <p:nvPr/>
        </p:nvGrpSpPr>
        <p:grpSpPr>
          <a:xfrm>
            <a:off x="929501" y="918041"/>
            <a:ext cx="3792114" cy="1960268"/>
            <a:chOff x="801126" y="491789"/>
            <a:chExt cx="4045386" cy="2086210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801126" y="491789"/>
              <a:ext cx="4045386" cy="2086210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8562" y="802826"/>
              <a:ext cx="1511735" cy="1511735"/>
            </a:xfrm>
            <a:prstGeom prst="rect">
              <a:avLst/>
            </a:prstGeom>
          </p:spPr>
        </p:pic>
        <p:grpSp>
          <p:nvGrpSpPr>
            <p:cNvPr id="15" name="Groupe 14"/>
            <p:cNvGrpSpPr/>
            <p:nvPr/>
          </p:nvGrpSpPr>
          <p:grpSpPr>
            <a:xfrm>
              <a:off x="2662435" y="554525"/>
              <a:ext cx="1983791" cy="1983791"/>
              <a:chOff x="3465242" y="887850"/>
              <a:chExt cx="1983791" cy="1983791"/>
            </a:xfrm>
          </p:grpSpPr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465242" y="887850"/>
                <a:ext cx="1983791" cy="1983791"/>
              </a:xfrm>
              <a:prstGeom prst="rect">
                <a:avLst/>
              </a:prstGeom>
            </p:spPr>
          </p:pic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771727" y="1204562"/>
                <a:ext cx="728291" cy="728291"/>
              </a:xfrm>
              <a:prstGeom prst="rect">
                <a:avLst/>
              </a:prstGeom>
            </p:spPr>
          </p:pic>
        </p:grpSp>
      </p:grpSp>
      <p:sp>
        <p:nvSpPr>
          <p:cNvPr id="28" name="ZoneTexte 27"/>
          <p:cNvSpPr txBox="1"/>
          <p:nvPr/>
        </p:nvSpPr>
        <p:spPr>
          <a:xfrm>
            <a:off x="1835696" y="210414"/>
            <a:ext cx="6559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Les risques d’internet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236" y="23725"/>
            <a:ext cx="1027452" cy="1027452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658778" y="5952158"/>
            <a:ext cx="403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Si cela arrive,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j’éteins l’ordinateur.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61" y="4655240"/>
            <a:ext cx="617337" cy="61733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76616" y="5914836"/>
            <a:ext cx="4289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’en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parle à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quelqu’un de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confiance.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121" y="4398948"/>
            <a:ext cx="875780" cy="118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8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691680" y="5081428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Je ne parle pas de ma vie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intime.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ne donne pas mon mot de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passe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ne donne pas mes codes de carte bancaire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à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quelqu’un que je ne connais pas.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78987" y="190841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Elisa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36" y="23725"/>
            <a:ext cx="1027452" cy="1027452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2536177" y="151442"/>
            <a:ext cx="5534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Les risques d’internet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6177" y="2609147"/>
            <a:ext cx="1451001" cy="99307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5676" y="3687563"/>
            <a:ext cx="1332390" cy="888260"/>
          </a:xfrm>
          <a:prstGeom prst="rect">
            <a:avLst/>
          </a:prstGeom>
        </p:spPr>
      </p:pic>
      <p:pic>
        <p:nvPicPr>
          <p:cNvPr id="9219" name="Picture 3" descr="C:\Users\suzanne.malissard\Documents\FR_Pictogrammes_couleur\écrir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85" y="2098428"/>
            <a:ext cx="1653774" cy="165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suzanne.malissard\OneDrive - Association des Paralysés de France\HANDAS - APF POLYHANDYCAP\2016 et 2017\PULSE\B banque PICTOS\160131 Banque actualisée Marie\qui c'es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59" y="247898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Flèche droite 40"/>
          <p:cNvSpPr/>
          <p:nvPr/>
        </p:nvSpPr>
        <p:spPr>
          <a:xfrm>
            <a:off x="4460347" y="2854800"/>
            <a:ext cx="2327941" cy="5705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Multiplication 20"/>
          <p:cNvSpPr/>
          <p:nvPr/>
        </p:nvSpPr>
        <p:spPr>
          <a:xfrm>
            <a:off x="4614296" y="2103541"/>
            <a:ext cx="1891204" cy="2004281"/>
          </a:xfrm>
          <a:prstGeom prst="mathMultiply">
            <a:avLst>
              <a:gd name="adj1" fmla="val 21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2" descr="C:\Users\suzanne.malissard\OneDrive - Association des Paralysés de France\HANDAS - APF POLYHANDYCAP\2016 et 2017\PULSE\B banque PICTOS\160131 Banque actualisée Marie\Intimité 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93" y="1250639"/>
            <a:ext cx="1224136" cy="127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2060" y="994603"/>
            <a:ext cx="642298" cy="64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5050" y="4120168"/>
            <a:ext cx="1573147" cy="157314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2324" y="1636901"/>
            <a:ext cx="1435873" cy="1435873"/>
          </a:xfrm>
          <a:prstGeom prst="rect">
            <a:avLst/>
          </a:prstGeom>
        </p:spPr>
      </p:pic>
      <p:sp>
        <p:nvSpPr>
          <p:cNvPr id="4" name="Flèche droite 3"/>
          <p:cNvSpPr/>
          <p:nvPr/>
        </p:nvSpPr>
        <p:spPr>
          <a:xfrm>
            <a:off x="3527834" y="2248917"/>
            <a:ext cx="1261651" cy="21183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35282" y="3181820"/>
            <a:ext cx="6979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Je peux dire des choses secrètes à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quelqu’un de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confiance.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3600866" y="4841021"/>
            <a:ext cx="1189918" cy="16018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4" descr="C:\Users\suzanne.malissard\Documents\FR_Pictogrammes_couleur\intern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81" y="4050276"/>
            <a:ext cx="1741680" cy="17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000199" y="6041210"/>
            <a:ext cx="5437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000" dirty="0"/>
              <a:t>Je ne dis pas les choses secrètes sur internet.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236" y="23725"/>
            <a:ext cx="1027452" cy="102745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315094" y="214181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Les risques d’internet</a:t>
            </a:r>
            <a:endParaRPr lang="fr-FR" sz="3200" b="1" dirty="0">
              <a:solidFill>
                <a:srgbClr val="00B05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Multiplication 20"/>
          <p:cNvSpPr/>
          <p:nvPr/>
        </p:nvSpPr>
        <p:spPr>
          <a:xfrm>
            <a:off x="3529132" y="4210901"/>
            <a:ext cx="1410089" cy="1420427"/>
          </a:xfrm>
          <a:prstGeom prst="mathMultiply">
            <a:avLst>
              <a:gd name="adj1" fmla="val 21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060" y="994603"/>
            <a:ext cx="642298" cy="64229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974" y="1346584"/>
            <a:ext cx="1308275" cy="176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692543" y="1534228"/>
            <a:ext cx="1869068" cy="26148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778" y="4650891"/>
            <a:ext cx="9460964" cy="1634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Sur internet, je peux trouver des choses 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qui me choquent, 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qui me font peur,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ou qui me mettent mal à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l’aise, par exemple 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marL="0" indent="0">
              <a:buNone/>
            </a:pPr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7781" y="1695397"/>
            <a:ext cx="1721425" cy="7432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35" y="1312431"/>
            <a:ext cx="1524003" cy="152400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979712" y="118974"/>
            <a:ext cx="6305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Les risques d’internet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236" y="23725"/>
            <a:ext cx="1027452" cy="1027452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2" b="14309"/>
          <a:stretch/>
        </p:blipFill>
        <p:spPr>
          <a:xfrm rot="547428">
            <a:off x="6466267" y="3205249"/>
            <a:ext cx="1891650" cy="13373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91711" y="6117797"/>
            <a:ext cx="7637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ornographie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violence, jeux d’argent,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politique, racisme,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religion.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48" y="1820576"/>
            <a:ext cx="1775463" cy="203171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93" y="2916241"/>
            <a:ext cx="2499599" cy="136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06" y="0"/>
            <a:ext cx="952334" cy="9523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9" y="917549"/>
            <a:ext cx="655398" cy="65539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8422" y="323659"/>
            <a:ext cx="2311316" cy="23113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8059" y="495844"/>
            <a:ext cx="1385024" cy="1385024"/>
          </a:xfrm>
          <a:prstGeom prst="rect">
            <a:avLst/>
          </a:prstGeom>
        </p:spPr>
      </p:pic>
      <p:sp>
        <p:nvSpPr>
          <p:cNvPr id="8" name="Flèche droite 7"/>
          <p:cNvSpPr/>
          <p:nvPr/>
        </p:nvSpPr>
        <p:spPr>
          <a:xfrm>
            <a:off x="4606464" y="1826406"/>
            <a:ext cx="1477042" cy="1089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710259"/>
            <a:ext cx="1524003" cy="1524003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1783895" y="2555236"/>
            <a:ext cx="5068412" cy="964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 on me demande de l’argent sur internet,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 peux me faire voler de l’argent.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855989" y="5590731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J’en parle à quelqu’un de confiance.</a:t>
            </a:r>
          </a:p>
          <a:p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83831" y="3861343"/>
            <a:ext cx="1711151" cy="171115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296" y="3803652"/>
            <a:ext cx="1308275" cy="176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08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2138" y="5877272"/>
            <a:ext cx="8081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Si je suis sous tutelle, 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dis à mon tuteur que j’achète quelque chose sur internet.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06" y="0"/>
            <a:ext cx="952334" cy="95233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9" y="917549"/>
            <a:ext cx="655398" cy="65539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884" y="726836"/>
            <a:ext cx="706956" cy="7069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82" y="1150181"/>
            <a:ext cx="962492" cy="9624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7325">
            <a:off x="1370315" y="450585"/>
            <a:ext cx="1340215" cy="1340215"/>
          </a:xfrm>
          <a:prstGeom prst="rect">
            <a:avLst/>
          </a:prstGeom>
        </p:spPr>
      </p:pic>
      <p:sp>
        <p:nvSpPr>
          <p:cNvPr id="10" name="Flèche droite 9"/>
          <p:cNvSpPr/>
          <p:nvPr/>
        </p:nvSpPr>
        <p:spPr>
          <a:xfrm>
            <a:off x="3815916" y="1280963"/>
            <a:ext cx="936104" cy="25713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900867" y="586368"/>
            <a:ext cx="658880" cy="65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16544" y="1545820"/>
            <a:ext cx="657284" cy="65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à coins arrondis 14"/>
          <p:cNvSpPr/>
          <p:nvPr/>
        </p:nvSpPr>
        <p:spPr>
          <a:xfrm>
            <a:off x="5273335" y="326346"/>
            <a:ext cx="3191444" cy="225210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489983" y="2367918"/>
            <a:ext cx="86691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Je vérifie que j’ai assez d’argent pour acheter sur internet.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4283968" y="3635284"/>
            <a:ext cx="2200118" cy="2146441"/>
            <a:chOff x="2608340" y="2995918"/>
            <a:chExt cx="3699320" cy="3699320"/>
          </a:xfrm>
        </p:grpSpPr>
        <p:grpSp>
          <p:nvGrpSpPr>
            <p:cNvPr id="22" name="Groupe 21"/>
            <p:cNvGrpSpPr/>
            <p:nvPr/>
          </p:nvGrpSpPr>
          <p:grpSpPr>
            <a:xfrm>
              <a:off x="2608340" y="2995918"/>
              <a:ext cx="3699320" cy="3699320"/>
              <a:chOff x="2608340" y="2995918"/>
              <a:chExt cx="3699320" cy="3699320"/>
            </a:xfrm>
          </p:grpSpPr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8340" y="2995918"/>
                <a:ext cx="3699320" cy="3699320"/>
              </a:xfrm>
              <a:prstGeom prst="rect">
                <a:avLst/>
              </a:prstGeom>
            </p:spPr>
          </p:pic>
          <p:sp>
            <p:nvSpPr>
              <p:cNvPr id="19" name="Ellipse 18"/>
              <p:cNvSpPr/>
              <p:nvPr/>
            </p:nvSpPr>
            <p:spPr>
              <a:xfrm>
                <a:off x="4458403" y="3643086"/>
                <a:ext cx="1080120" cy="6306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8403" y="3573016"/>
              <a:ext cx="852077" cy="852077"/>
            </a:xfrm>
            <a:prstGeom prst="rect">
              <a:avLst/>
            </a:prstGeom>
          </p:spPr>
        </p:pic>
      </p:grpSp>
      <p:pic>
        <p:nvPicPr>
          <p:cNvPr id="24" name="Imag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353" y="3887385"/>
            <a:ext cx="1725025" cy="172502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4563" y="3939365"/>
            <a:ext cx="584544" cy="56756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294563" y="3959334"/>
            <a:ext cx="576064" cy="56756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9" y="4214011"/>
            <a:ext cx="1524003" cy="152400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5"/>
          <a:stretch/>
        </p:blipFill>
        <p:spPr>
          <a:xfrm>
            <a:off x="1702138" y="3887385"/>
            <a:ext cx="649403" cy="1794200"/>
          </a:xfrm>
          <a:prstGeom prst="rect">
            <a:avLst/>
          </a:prstGeom>
        </p:spPr>
      </p:pic>
      <p:sp>
        <p:nvSpPr>
          <p:cNvPr id="30" name="Flèche droite 29"/>
          <p:cNvSpPr/>
          <p:nvPr/>
        </p:nvSpPr>
        <p:spPr>
          <a:xfrm>
            <a:off x="2849702" y="4708504"/>
            <a:ext cx="936104" cy="3918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77" y="657498"/>
            <a:ext cx="2080611" cy="171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30" y="3672126"/>
            <a:ext cx="2431509" cy="2376263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1559" y="2768531"/>
            <a:ext cx="5611465" cy="19824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Un virus est une maladie de l’ordinateur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657" y="1042743"/>
            <a:ext cx="639168" cy="48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978" y="1400920"/>
            <a:ext cx="712909" cy="53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551511" y="5552466"/>
            <a:ext cx="72636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spams :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c’est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quand je reçois beaucoup de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mails,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 que je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ne connais pas la personne qui m’écrit.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571267" y="2114457"/>
            <a:ext cx="2671431" cy="2332241"/>
            <a:chOff x="4642638" y="180047"/>
            <a:chExt cx="3745785" cy="3745785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42638" y="180047"/>
              <a:ext cx="3745785" cy="3745785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686" y="839701"/>
              <a:ext cx="1391546" cy="1391546"/>
            </a:xfrm>
            <a:prstGeom prst="rect">
              <a:avLst/>
            </a:prstGeom>
          </p:spPr>
        </p:pic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236" y="23725"/>
            <a:ext cx="1027452" cy="1027452"/>
          </a:xfrm>
          <a:prstGeom prst="rect">
            <a:avLst/>
          </a:prstGeom>
        </p:spPr>
      </p:pic>
      <p:sp>
        <p:nvSpPr>
          <p:cNvPr id="23" name="Titre 22"/>
          <p:cNvSpPr txBox="1">
            <a:spLocks noGrp="1"/>
          </p:cNvSpPr>
          <p:nvPr>
            <p:ph type="title"/>
          </p:nvPr>
        </p:nvSpPr>
        <p:spPr>
          <a:xfrm>
            <a:off x="1141441" y="191916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risques </a:t>
            </a:r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d’internet : virus </a:t>
            </a:r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spams</a:t>
            </a:r>
            <a:endParaRPr lang="fr-FR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25" y="2669517"/>
            <a:ext cx="804063" cy="60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 descr="C:\Users\suzanne.malissard\OneDrive - Association des Paralysés de France\HANDAS - APF POLYHANDYCAP\2016 et 2017\PULSE\B banque PICTOS\160131 Banque actualisée Marie\qui c'es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73" y="972369"/>
            <a:ext cx="1041623" cy="10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36" y="1661141"/>
            <a:ext cx="870104" cy="65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685" y="1368994"/>
            <a:ext cx="657674" cy="49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rc plein 4"/>
          <p:cNvSpPr/>
          <p:nvPr/>
        </p:nvSpPr>
        <p:spPr>
          <a:xfrm rot="2064227">
            <a:off x="2453209" y="1193385"/>
            <a:ext cx="1109458" cy="746048"/>
          </a:xfrm>
          <a:prstGeom prst="blockArc">
            <a:avLst>
              <a:gd name="adj1" fmla="val 10800000"/>
              <a:gd name="adj2" fmla="val 19813315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770" y="965200"/>
            <a:ext cx="727617" cy="55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rc plein 21"/>
          <p:cNvSpPr/>
          <p:nvPr/>
        </p:nvSpPr>
        <p:spPr>
          <a:xfrm rot="19535773" flipH="1">
            <a:off x="3997539" y="1078023"/>
            <a:ext cx="1109458" cy="746048"/>
          </a:xfrm>
          <a:prstGeom prst="blockArc">
            <a:avLst>
              <a:gd name="adj1" fmla="val 10800000"/>
              <a:gd name="adj2" fmla="val 19813315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Arc plein 23"/>
          <p:cNvSpPr/>
          <p:nvPr/>
        </p:nvSpPr>
        <p:spPr>
          <a:xfrm rot="2754648">
            <a:off x="5198866" y="1114795"/>
            <a:ext cx="1109458" cy="746048"/>
          </a:xfrm>
          <a:prstGeom prst="blockArc">
            <a:avLst>
              <a:gd name="adj1" fmla="val 10800000"/>
              <a:gd name="adj2" fmla="val 19813315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Arc plein 24"/>
          <p:cNvSpPr/>
          <p:nvPr/>
        </p:nvSpPr>
        <p:spPr>
          <a:xfrm rot="1508214">
            <a:off x="6624687" y="1324473"/>
            <a:ext cx="1120994" cy="885969"/>
          </a:xfrm>
          <a:prstGeom prst="blockArc">
            <a:avLst>
              <a:gd name="adj1" fmla="val 10800000"/>
              <a:gd name="adj2" fmla="val 19813315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Arc plein 26"/>
          <p:cNvSpPr/>
          <p:nvPr/>
        </p:nvSpPr>
        <p:spPr>
          <a:xfrm rot="6418984">
            <a:off x="7667312" y="2089237"/>
            <a:ext cx="1120994" cy="885969"/>
          </a:xfrm>
          <a:prstGeom prst="blockArc">
            <a:avLst>
              <a:gd name="adj1" fmla="val 10800000"/>
              <a:gd name="adj2" fmla="val 19813315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Flèche courbée vers la droite 7"/>
          <p:cNvSpPr/>
          <p:nvPr/>
        </p:nvSpPr>
        <p:spPr>
          <a:xfrm rot="1642604">
            <a:off x="6318995" y="2689698"/>
            <a:ext cx="924179" cy="1498500"/>
          </a:xfrm>
          <a:prstGeom prst="curvedRightArrow">
            <a:avLst>
              <a:gd name="adj1" fmla="val 4612"/>
              <a:gd name="adj2" fmla="val 16656"/>
              <a:gd name="adj3" fmla="val 19325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Demi-cadre 9"/>
          <p:cNvSpPr/>
          <p:nvPr/>
        </p:nvSpPr>
        <p:spPr>
          <a:xfrm rot="6603586">
            <a:off x="4276559" y="1068532"/>
            <a:ext cx="168251" cy="162049"/>
          </a:xfrm>
          <a:prstGeom prst="halfFrame">
            <a:avLst>
              <a:gd name="adj1" fmla="val 33333"/>
              <a:gd name="adj2" fmla="val 36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Demi-cadre 27"/>
          <p:cNvSpPr/>
          <p:nvPr/>
        </p:nvSpPr>
        <p:spPr>
          <a:xfrm rot="10395836">
            <a:off x="5953539" y="1183410"/>
            <a:ext cx="170975" cy="171419"/>
          </a:xfrm>
          <a:prstGeom prst="halfFrame">
            <a:avLst>
              <a:gd name="adj1" fmla="val 33333"/>
              <a:gd name="adj2" fmla="val 36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Demi-cadre 29"/>
          <p:cNvSpPr/>
          <p:nvPr/>
        </p:nvSpPr>
        <p:spPr>
          <a:xfrm rot="10492095">
            <a:off x="3027708" y="1131944"/>
            <a:ext cx="168251" cy="162049"/>
          </a:xfrm>
          <a:prstGeom prst="halfFrame">
            <a:avLst>
              <a:gd name="adj1" fmla="val 33333"/>
              <a:gd name="adj2" fmla="val 36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Demi-cadre 30"/>
          <p:cNvSpPr/>
          <p:nvPr/>
        </p:nvSpPr>
        <p:spPr>
          <a:xfrm rot="16799735">
            <a:off x="6593918" y="2856266"/>
            <a:ext cx="168251" cy="162049"/>
          </a:xfrm>
          <a:prstGeom prst="halfFrame">
            <a:avLst>
              <a:gd name="adj1" fmla="val 33333"/>
              <a:gd name="adj2" fmla="val 36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Demi-cadre 31"/>
          <p:cNvSpPr/>
          <p:nvPr/>
        </p:nvSpPr>
        <p:spPr>
          <a:xfrm rot="14684607">
            <a:off x="8538088" y="2594714"/>
            <a:ext cx="168251" cy="162049"/>
          </a:xfrm>
          <a:prstGeom prst="halfFrame">
            <a:avLst>
              <a:gd name="adj1" fmla="val 33333"/>
              <a:gd name="adj2" fmla="val 36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Demi-cadre 32"/>
          <p:cNvSpPr/>
          <p:nvPr/>
        </p:nvSpPr>
        <p:spPr>
          <a:xfrm rot="10492095">
            <a:off x="7229972" y="1283517"/>
            <a:ext cx="168251" cy="162049"/>
          </a:xfrm>
          <a:prstGeom prst="halfFrame">
            <a:avLst>
              <a:gd name="adj1" fmla="val 33333"/>
              <a:gd name="adj2" fmla="val 36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8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5" y="4423168"/>
            <a:ext cx="1182180" cy="1182180"/>
          </a:xfrm>
          <a:prstGeom prst="rect">
            <a:avLst/>
          </a:prstGeom>
        </p:spPr>
      </p:pic>
      <p:pic>
        <p:nvPicPr>
          <p:cNvPr id="2052" name="Picture 4" descr="C:\Users\suzanne.malissard\OneDrive - Association des Paralysés de France\HANDAS - APF POLYHANDYCAP\2016 et 2017\PULSE\B banque PICTOS\160131 Banque actualisée Marie\qui c'e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80" y="1585799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4955" y="164294"/>
            <a:ext cx="8077019" cy="778098"/>
          </a:xfrm>
        </p:spPr>
        <p:txBody>
          <a:bodyPr>
            <a:noAutofit/>
          </a:bodyPr>
          <a:lstStyle/>
          <a:p>
            <a:pPr algn="l"/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éviter les virus et les spams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9847" y="1296022"/>
            <a:ext cx="8229600" cy="2345457"/>
          </a:xfrm>
        </p:spPr>
        <p:txBody>
          <a:bodyPr>
            <a:normAutofit lnSpcReduction="10000"/>
          </a:bodyPr>
          <a:lstStyle/>
          <a:p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Je ne dois pas envoyer de mails à des inconnus.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41962" y="1579441"/>
            <a:ext cx="1728192" cy="1728192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236" y="23725"/>
            <a:ext cx="1027452" cy="1027452"/>
          </a:xfrm>
          <a:prstGeom prst="rect">
            <a:avLst/>
          </a:prstGeom>
        </p:spPr>
      </p:pic>
      <p:sp>
        <p:nvSpPr>
          <p:cNvPr id="12" name="Flèche courbée vers le bas 11"/>
          <p:cNvSpPr/>
          <p:nvPr/>
        </p:nvSpPr>
        <p:spPr>
          <a:xfrm rot="485990">
            <a:off x="1682851" y="1244312"/>
            <a:ext cx="2687084" cy="682975"/>
          </a:xfrm>
          <a:prstGeom prst="curvedDownArrow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2666634" y="917151"/>
            <a:ext cx="800180" cy="801765"/>
            <a:chOff x="1600310" y="746948"/>
            <a:chExt cx="1017569" cy="1284001"/>
          </a:xfrm>
        </p:grpSpPr>
        <p:cxnSp>
          <p:nvCxnSpPr>
            <p:cNvPr id="8" name="Connecteur droit 7"/>
            <p:cNvCxnSpPr/>
            <p:nvPr/>
          </p:nvCxnSpPr>
          <p:spPr>
            <a:xfrm>
              <a:off x="1600310" y="797214"/>
              <a:ext cx="1017569" cy="12337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H="1">
              <a:off x="1600310" y="746948"/>
              <a:ext cx="873017" cy="12037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ZoneTexte 38"/>
          <p:cNvSpPr txBox="1"/>
          <p:nvPr/>
        </p:nvSpPr>
        <p:spPr>
          <a:xfrm>
            <a:off x="5299173" y="3809371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Je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ne dois pas télécharger 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des documents, 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des images, 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des musiques 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ou des films </a:t>
            </a:r>
          </a:p>
          <a:p>
            <a:pPr>
              <a:spcBef>
                <a:spcPct val="20000"/>
              </a:spcBef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depuis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 site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inconnu.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 flipH="1">
            <a:off x="948902" y="4436221"/>
            <a:ext cx="654763" cy="12037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904428" y="4436221"/>
            <a:ext cx="743711" cy="12037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2" name="Picture 4" descr="C:\Users\suzanne.malissard\Documents\FR_Pictogrammes_couleur\interne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50">
            <a:off x="2051150" y="4490327"/>
            <a:ext cx="1354232" cy="152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C:\Users\suzanne.malissard\Documents\FR_Pictogrammes_couleur\interrogation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45437">
            <a:off x="2840672" y="4484671"/>
            <a:ext cx="410199" cy="5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e 43"/>
          <p:cNvGrpSpPr/>
          <p:nvPr/>
        </p:nvGrpSpPr>
        <p:grpSpPr>
          <a:xfrm>
            <a:off x="3895996" y="4218878"/>
            <a:ext cx="1180249" cy="1365682"/>
            <a:chOff x="4328651" y="2163309"/>
            <a:chExt cx="2247389" cy="1974067"/>
          </a:xfrm>
        </p:grpSpPr>
        <p:pic>
          <p:nvPicPr>
            <p:cNvPr id="45" name="Picture 7" descr="C:\Users\suzanne.malissard\Documents\FR_Pictogrammes_couleur\musique_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04277">
              <a:off x="4328651" y="3081702"/>
              <a:ext cx="1055674" cy="1055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5" descr="C:\Users\suzanne.malissard\OneDrive - Association des Paralysés de France\HANDAS - APF POLYHANDYCAP\2016 et 2017\PULSE\B banque PICTOS\160131 Banque actualisée Marie\document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502" y="2306075"/>
              <a:ext cx="939446" cy="939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C:\Users\suzanne.malissard\Documents\FR_Pictogrammes_couleur\photo_1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9440" y="2163309"/>
              <a:ext cx="836600" cy="8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C:\Users\suzanne.malissard\Documents\FR_Pictogrammes_couleur\film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83068">
              <a:off x="5782340" y="3084913"/>
              <a:ext cx="734747" cy="734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Rectangle à coins arrondis 48"/>
          <p:cNvSpPr/>
          <p:nvPr/>
        </p:nvSpPr>
        <p:spPr>
          <a:xfrm rot="5120803">
            <a:off x="3771753" y="4076926"/>
            <a:ext cx="1428613" cy="1546855"/>
          </a:xfrm>
          <a:prstGeom prst="wedgeRoundRectCallout">
            <a:avLst>
              <a:gd name="adj1" fmla="val -2251"/>
              <a:gd name="adj2" fmla="val 8223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601" y="2286997"/>
            <a:ext cx="1107967" cy="82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31" y="1129076"/>
            <a:ext cx="1357688" cy="10082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211" y="569658"/>
            <a:ext cx="1182180" cy="11821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17531" y="5886039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Si je veux télécharger quelque chose sur internet, </a:t>
            </a:r>
          </a:p>
          <a:p>
            <a:pPr>
              <a:spcBef>
                <a:spcPct val="2000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je peux en parler à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quelqu’un de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confiance.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04442" y="2931381"/>
            <a:ext cx="88924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 un inconnu m’envoie un mail,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ne dois pas télécharger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documents joints : </a:t>
            </a:r>
          </a:p>
          <a:p>
            <a:pPr>
              <a:spcBef>
                <a:spcPct val="20000"/>
              </a:spcBef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textes,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images, films ou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photos…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4520932" y="4111967"/>
            <a:ext cx="2955857" cy="1662409"/>
            <a:chOff x="4538614" y="4212179"/>
            <a:chExt cx="2955857" cy="1662409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38614" y="4212179"/>
              <a:ext cx="1633513" cy="1662409"/>
            </a:xfrm>
            <a:prstGeom prst="rect">
              <a:avLst/>
            </a:prstGeom>
          </p:spPr>
        </p:pic>
        <p:sp>
          <p:nvSpPr>
            <p:cNvPr id="23" name="Rectangle à coins arrondis 22"/>
            <p:cNvSpPr/>
            <p:nvPr/>
          </p:nvSpPr>
          <p:spPr>
            <a:xfrm>
              <a:off x="4538614" y="4395382"/>
              <a:ext cx="2955857" cy="147920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59908"/>
            <a:ext cx="1027452" cy="1027452"/>
          </a:xfrm>
          <a:prstGeom prst="rect">
            <a:avLst/>
          </a:prstGeom>
        </p:spPr>
      </p:pic>
      <p:sp>
        <p:nvSpPr>
          <p:cNvPr id="10" name="Multiplier 9"/>
          <p:cNvSpPr/>
          <p:nvPr/>
        </p:nvSpPr>
        <p:spPr>
          <a:xfrm>
            <a:off x="3670164" y="311752"/>
            <a:ext cx="1269637" cy="1458646"/>
          </a:xfrm>
          <a:prstGeom prst="mathMultiply">
            <a:avLst>
              <a:gd name="adj1" fmla="val 5574"/>
            </a:avLst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Picture 4" descr="C:\Users\suzanne.malissard\OneDrive - Association des Paralysés de France\HANDAS - APF POLYHANDYCAP\2016 et 2017\PULSE\B banque PICTOS\160131 Banque actualisée Marie\qui c'est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91" y="1041075"/>
            <a:ext cx="1081129" cy="108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itre 1"/>
          <p:cNvSpPr>
            <a:spLocks noGrp="1"/>
          </p:cNvSpPr>
          <p:nvPr>
            <p:ph type="title"/>
          </p:nvPr>
        </p:nvSpPr>
        <p:spPr>
          <a:xfrm>
            <a:off x="683568" y="-85760"/>
            <a:ext cx="8594803" cy="778098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éviter les virus et les </a:t>
            </a:r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spams ?</a:t>
            </a:r>
            <a:endParaRPr lang="fr-FR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723791" y="1276061"/>
            <a:ext cx="2247389" cy="1974067"/>
            <a:chOff x="4328651" y="2163309"/>
            <a:chExt cx="2247389" cy="1974067"/>
          </a:xfrm>
        </p:grpSpPr>
        <p:pic>
          <p:nvPicPr>
            <p:cNvPr id="25" name="Picture 7" descr="C:\Users\suzanne.malissard\Documents\FR_Pictogrammes_couleur\musique_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04277">
              <a:off x="4328651" y="3081702"/>
              <a:ext cx="1055674" cy="1055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5" descr="C:\Users\suzanne.malissard\OneDrive - Association des Paralysés de France\HANDAS - APF POLYHANDYCAP\2016 et 2017\PULSE\B banque PICTOS\160131 Banque actualisée Marie\document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502" y="2306075"/>
              <a:ext cx="939446" cy="939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suzanne.malissard\Documents\FR_Pictogrammes_couleur\photo_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9440" y="2163309"/>
              <a:ext cx="836600" cy="8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C:\Users\suzanne.malissard\Documents\FR_Pictogrammes_couleur\film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83068">
              <a:off x="5782340" y="3084913"/>
              <a:ext cx="734747" cy="734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Imag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57" y="4601148"/>
            <a:ext cx="1182180" cy="1182180"/>
          </a:xfrm>
          <a:prstGeom prst="rect">
            <a:avLst/>
          </a:prstGeom>
        </p:spPr>
      </p:pic>
      <p:sp>
        <p:nvSpPr>
          <p:cNvPr id="26" name="Flèche courbée vers le bas 25"/>
          <p:cNvSpPr/>
          <p:nvPr/>
        </p:nvSpPr>
        <p:spPr>
          <a:xfrm rot="169059">
            <a:off x="2947045" y="592331"/>
            <a:ext cx="3010907" cy="650174"/>
          </a:xfrm>
          <a:prstGeom prst="curvedDownArrow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702764" y="1276061"/>
            <a:ext cx="2395307" cy="18648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25" y="4702237"/>
            <a:ext cx="848499" cy="114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0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684" y="-8469"/>
            <a:ext cx="5219381" cy="1143000"/>
          </a:xfrm>
          <a:ln>
            <a:noFill/>
          </a:ln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Internet, </a:t>
            </a:r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 </a:t>
            </a:r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quoi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8821" y="5621696"/>
            <a:ext cx="5784688" cy="10974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Ils sont reliés entre eux dans le monde entier.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e 37"/>
          <p:cNvGrpSpPr/>
          <p:nvPr/>
        </p:nvGrpSpPr>
        <p:grpSpPr>
          <a:xfrm>
            <a:off x="3548528" y="1136632"/>
            <a:ext cx="4839895" cy="4308591"/>
            <a:chOff x="2757420" y="332656"/>
            <a:chExt cx="5728957" cy="4815310"/>
          </a:xfrm>
        </p:grpSpPr>
        <p:grpSp>
          <p:nvGrpSpPr>
            <p:cNvPr id="37" name="Groupe 36"/>
            <p:cNvGrpSpPr/>
            <p:nvPr/>
          </p:nvGrpSpPr>
          <p:grpSpPr>
            <a:xfrm>
              <a:off x="2757420" y="332656"/>
              <a:ext cx="5728957" cy="4815310"/>
              <a:chOff x="1653175" y="595471"/>
              <a:chExt cx="5728957" cy="4815310"/>
            </a:xfrm>
          </p:grpSpPr>
          <p:pic>
            <p:nvPicPr>
              <p:cNvPr id="35" name="Imag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7243" y="1007194"/>
                <a:ext cx="965171" cy="965171"/>
              </a:xfrm>
              <a:prstGeom prst="rect">
                <a:avLst/>
              </a:prstGeom>
            </p:spPr>
          </p:pic>
          <p:pic>
            <p:nvPicPr>
              <p:cNvPr id="36" name="Imag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6620" y="595471"/>
                <a:ext cx="965171" cy="965171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3175" y="1955352"/>
                <a:ext cx="1524003" cy="1524003"/>
              </a:xfrm>
              <a:prstGeom prst="rect">
                <a:avLst/>
              </a:prstGeom>
            </p:spPr>
          </p:pic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6274" y="3683610"/>
                <a:ext cx="1524003" cy="1524003"/>
              </a:xfrm>
              <a:prstGeom prst="rect">
                <a:avLst/>
              </a:prstGeom>
            </p:spPr>
          </p:pic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8850" y="1143502"/>
                <a:ext cx="1524003" cy="1524003"/>
              </a:xfrm>
              <a:prstGeom prst="rect">
                <a:avLst/>
              </a:prstGeom>
            </p:spPr>
          </p:pic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1727" y="3479355"/>
                <a:ext cx="1524003" cy="1524003"/>
              </a:xfrm>
              <a:prstGeom prst="rect">
                <a:avLst/>
              </a:prstGeom>
            </p:spPr>
          </p:pic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0449" y="643523"/>
                <a:ext cx="1524003" cy="1524003"/>
              </a:xfrm>
              <a:prstGeom prst="rect">
                <a:avLst/>
              </a:prstGeom>
            </p:spPr>
          </p:pic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9832" y="1772816"/>
                <a:ext cx="2924772" cy="2819375"/>
              </a:xfrm>
              <a:prstGeom prst="rect">
                <a:avLst/>
              </a:prstGeom>
            </p:spPr>
          </p:pic>
          <p:cxnSp>
            <p:nvCxnSpPr>
              <p:cNvPr id="12" name="Connecteur droit avec flèche 11"/>
              <p:cNvCxnSpPr/>
              <p:nvPr/>
            </p:nvCxnSpPr>
            <p:spPr>
              <a:xfrm>
                <a:off x="3880277" y="1955352"/>
                <a:ext cx="2104327" cy="1524003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avec flèche 12"/>
              <p:cNvCxnSpPr/>
              <p:nvPr/>
            </p:nvCxnSpPr>
            <p:spPr>
              <a:xfrm>
                <a:off x="3419872" y="2006812"/>
                <a:ext cx="0" cy="2314492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avec flèche 13"/>
              <p:cNvCxnSpPr>
                <a:stCxn id="8" idx="2"/>
              </p:cNvCxnSpPr>
              <p:nvPr/>
            </p:nvCxnSpPr>
            <p:spPr>
              <a:xfrm>
                <a:off x="6160852" y="2667505"/>
                <a:ext cx="128552" cy="1116650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avec flèche 19"/>
              <p:cNvCxnSpPr/>
              <p:nvPr/>
            </p:nvCxnSpPr>
            <p:spPr>
              <a:xfrm flipH="1">
                <a:off x="3964932" y="4642040"/>
                <a:ext cx="1726794" cy="1426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avec flèche 24"/>
              <p:cNvCxnSpPr/>
              <p:nvPr/>
            </p:nvCxnSpPr>
            <p:spPr>
              <a:xfrm flipV="1">
                <a:off x="3880276" y="2167526"/>
                <a:ext cx="1441876" cy="2474514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avec flèche 27"/>
              <p:cNvCxnSpPr/>
              <p:nvPr/>
            </p:nvCxnSpPr>
            <p:spPr>
              <a:xfrm>
                <a:off x="4100756" y="1222989"/>
                <a:ext cx="1221396" cy="563534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2" name="Imag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6961" y="2449651"/>
                <a:ext cx="965171" cy="965171"/>
              </a:xfrm>
              <a:prstGeom prst="rect">
                <a:avLst/>
              </a:prstGeom>
            </p:spPr>
          </p:pic>
          <p:pic>
            <p:nvPicPr>
              <p:cNvPr id="33" name="Image 32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9433" y="4445610"/>
                <a:ext cx="965171" cy="965171"/>
              </a:xfrm>
              <a:prstGeom prst="rect">
                <a:avLst/>
              </a:prstGeom>
            </p:spPr>
          </p:pic>
        </p:grpSp>
        <p:cxnSp>
          <p:nvCxnSpPr>
            <p:cNvPr id="15" name="Connecteur droit avec flèche 14"/>
            <p:cNvCxnSpPr/>
            <p:nvPr/>
          </p:nvCxnSpPr>
          <p:spPr>
            <a:xfrm>
              <a:off x="3734799" y="2934895"/>
              <a:ext cx="140042" cy="67324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ZoneTexte 3"/>
          <p:cNvSpPr txBox="1"/>
          <p:nvPr/>
        </p:nvSpPr>
        <p:spPr>
          <a:xfrm>
            <a:off x="708821" y="4181040"/>
            <a:ext cx="71290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C’est un ensemble 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d’ordinateurs,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tablettes,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et de téléphones. 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 descr="C:\Users\suzanne.malissard\Documents\FR_Pictogrammes_couleur\intern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69"/>
            <a:ext cx="1260392" cy="126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0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suzanne.malissard\OneDrive - Association des Paralysés de France\HANDAS - APF POLYHANDYCAP\2016 et 2017\PULSE\B banque PICTOS\160131 Banque actualisée Marie\qui c'e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162" y="145023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4924178" y="4031040"/>
            <a:ext cx="2463984" cy="1915946"/>
            <a:chOff x="2827282" y="3986480"/>
            <a:chExt cx="2463984" cy="1915946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7282" y="3986480"/>
              <a:ext cx="923925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Espace réservé du contenu 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79098" y="4390258"/>
              <a:ext cx="1512168" cy="1512168"/>
            </a:xfrm>
            <a:prstGeom prst="rect">
              <a:avLst/>
            </a:prstGeom>
          </p:spPr>
        </p:pic>
        <p:pic>
          <p:nvPicPr>
            <p:cNvPr id="5122" name="Picture 2" descr="C:\Users\suzanne.malissard\Documents\FR_Pictogrammes_couleur\amitié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915" y="4684814"/>
              <a:ext cx="478217" cy="47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e 8"/>
          <p:cNvGrpSpPr/>
          <p:nvPr/>
        </p:nvGrpSpPr>
        <p:grpSpPr>
          <a:xfrm>
            <a:off x="1990607" y="3895385"/>
            <a:ext cx="2159845" cy="1855628"/>
            <a:chOff x="591926" y="3981719"/>
            <a:chExt cx="2159845" cy="1855628"/>
          </a:xfrm>
        </p:grpSpPr>
        <p:pic>
          <p:nvPicPr>
            <p:cNvPr id="5123" name="Picture 3" descr="C:\Users\suzanne.malissard\Documents\FR_Pictogrammes_couleur\amitié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26" y="4313347"/>
              <a:ext cx="152400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446" y="3981719"/>
              <a:ext cx="695325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ZoneTexte 12"/>
          <p:cNvSpPr txBox="1"/>
          <p:nvPr/>
        </p:nvSpPr>
        <p:spPr>
          <a:xfrm>
            <a:off x="2056446" y="5988054"/>
            <a:ext cx="9158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 demande à mes amis s’ils sont d’accord </a:t>
            </a:r>
          </a:p>
          <a:p>
            <a:pPr>
              <a:spcBef>
                <a:spcPct val="20000"/>
              </a:spcBef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pour mettre une photo d’eux sur internet.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3064979" y="-66982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Intimité</a:t>
            </a:r>
          </a:p>
        </p:txBody>
      </p:sp>
      <p:pic>
        <p:nvPicPr>
          <p:cNvPr id="22" name="Picture 2" descr="C:\Users\suzanne.malissard\OneDrive - Association des Paralysés de France\HANDAS - APF POLYHANDYCAP\2016 et 2017\PULSE\B banque PICTOS\160131 Banque actualisée Marie\Intimité 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33" y="-14747"/>
            <a:ext cx="1085360" cy="113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1400" y="3391346"/>
            <a:ext cx="8739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Je ne dois pas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envoyer de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photos de moi à des gens que je ne connais pas.</a:t>
            </a:r>
          </a:p>
        </p:txBody>
      </p:sp>
      <p:sp>
        <p:nvSpPr>
          <p:cNvPr id="23" name="Flèche courbée vers le bas 22"/>
          <p:cNvSpPr/>
          <p:nvPr/>
        </p:nvSpPr>
        <p:spPr>
          <a:xfrm rot="594594">
            <a:off x="3324193" y="657489"/>
            <a:ext cx="3193001" cy="682975"/>
          </a:xfrm>
          <a:prstGeom prst="curvedDownArrow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4115793" y="939862"/>
            <a:ext cx="1118105" cy="1240978"/>
            <a:chOff x="4068526" y="1294779"/>
            <a:chExt cx="1118105" cy="1240978"/>
          </a:xfrm>
        </p:grpSpPr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526" y="1485987"/>
              <a:ext cx="1118105" cy="846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Connecteur droit 6"/>
            <p:cNvCxnSpPr/>
            <p:nvPr/>
          </p:nvCxnSpPr>
          <p:spPr>
            <a:xfrm>
              <a:off x="4169062" y="1294779"/>
              <a:ext cx="1017569" cy="12337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H="1">
              <a:off x="4170133" y="1332009"/>
              <a:ext cx="873017" cy="12037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19" y="1131070"/>
            <a:ext cx="2102978" cy="173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9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suzanne.malissard\Documents\FR_Pictogrammes_couleur\sentimen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37112"/>
            <a:ext cx="639890" cy="63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13641" r="17052" b="13286"/>
          <a:stretch/>
        </p:blipFill>
        <p:spPr>
          <a:xfrm>
            <a:off x="2764953" y="4296579"/>
            <a:ext cx="1872208" cy="2094012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23" y="25821"/>
            <a:ext cx="9239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3146534" y="215968"/>
            <a:ext cx="1947325" cy="1798663"/>
            <a:chOff x="1454545" y="366769"/>
            <a:chExt cx="1681865" cy="1622071"/>
          </a:xfrm>
        </p:grpSpPr>
        <p:pic>
          <p:nvPicPr>
            <p:cNvPr id="11" name="Espace réservé du contenu 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4339" y="366769"/>
              <a:ext cx="1622071" cy="1622071"/>
            </a:xfrm>
            <a:prstGeom prst="rect">
              <a:avLst/>
            </a:prstGeom>
          </p:spPr>
        </p:pic>
        <p:pic>
          <p:nvPicPr>
            <p:cNvPr id="6146" name="Picture 2" descr="C:\Users\suzanne.malissard\Documents\FR_Pictogrammes_couleur\nu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031" y="695760"/>
              <a:ext cx="524541" cy="5245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Connecteur droit 4"/>
            <p:cNvCxnSpPr/>
            <p:nvPr/>
          </p:nvCxnSpPr>
          <p:spPr>
            <a:xfrm>
              <a:off x="1454545" y="492244"/>
              <a:ext cx="1360883" cy="13254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V="1">
              <a:off x="1494268" y="417237"/>
              <a:ext cx="1320645" cy="13711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1740080" y="1819698"/>
            <a:ext cx="4296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Je ne me montre pas nu sur internet</a:t>
            </a:r>
          </a:p>
        </p:txBody>
      </p:sp>
      <p:pic>
        <p:nvPicPr>
          <p:cNvPr id="6147" name="Picture 3" descr="C:\Users\suzanne.malissard\Documents\FR_Pictogrammes_couleur\webca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44" y="2183308"/>
            <a:ext cx="1703122" cy="170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suzanne.malissard\OneDrive - Association des Paralysés de France\HANDAS - APF POLYHANDYCAP\2016 et 2017\PULSE\B banque PICTOS\160131 Banque actualisée Marie\qui c'es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12" y="2309514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cteur droit 17"/>
          <p:cNvCxnSpPr/>
          <p:nvPr/>
        </p:nvCxnSpPr>
        <p:spPr>
          <a:xfrm flipV="1">
            <a:off x="1512644" y="2523301"/>
            <a:ext cx="1307641" cy="11970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619672" y="2486801"/>
            <a:ext cx="1313962" cy="12565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75611" y="3833020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Je n’utilise pas la webcam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 je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ne connais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pas les gens.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 descr="C:\Users\suzanne.malissard\OneDrive - Association des Paralysés de France\HANDAS - APF POLYHANDYCAP\2016 et 2017\PULSE\B banque PICTOS\160131 Banque actualisée Marie\Intimité 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33" y="0"/>
            <a:ext cx="955542" cy="99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suzanne.malissard\OneDrive - Association des Paralysés de France\HANDAS - APF POLYHANDYCAP\2016 et 2017\PULSE\B banque PICTOS\160131 Banque actualisée Marie\qui c'es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3711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2226" y="6440470"/>
            <a:ext cx="9315851" cy="4175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Je ne parle pas de mes sentiments si je ne connais pas les gens.</a:t>
            </a:r>
          </a:p>
          <a:p>
            <a:pPr marL="0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Connecteur droit 36"/>
          <p:cNvCxnSpPr/>
          <p:nvPr/>
        </p:nvCxnSpPr>
        <p:spPr>
          <a:xfrm flipV="1">
            <a:off x="3635896" y="4592960"/>
            <a:ext cx="1163960" cy="2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3563888" y="4293096"/>
            <a:ext cx="1008112" cy="8640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itre 1"/>
          <p:cNvSpPr>
            <a:spLocks noGrp="1"/>
          </p:cNvSpPr>
          <p:nvPr>
            <p:ph type="title"/>
          </p:nvPr>
        </p:nvSpPr>
        <p:spPr>
          <a:xfrm>
            <a:off x="5019498" y="150590"/>
            <a:ext cx="4368199" cy="114300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Intimité</a:t>
            </a:r>
          </a:p>
        </p:txBody>
      </p:sp>
    </p:spTree>
    <p:extLst>
      <p:ext uri="{BB962C8B-B14F-4D97-AF65-F5344CB8AC3E}">
        <p14:creationId xmlns:p14="http://schemas.microsoft.com/office/powerpoint/2010/main" val="41105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3314" y="5993119"/>
            <a:ext cx="4104892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crire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des méchancetés sur les gens différents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7" y="69003"/>
            <a:ext cx="1957580" cy="1957580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227929" y="3095344"/>
            <a:ext cx="2861778" cy="2755974"/>
            <a:chOff x="5159687" y="2102891"/>
            <a:chExt cx="3437842" cy="3385601"/>
          </a:xfrm>
        </p:grpSpPr>
        <p:grpSp>
          <p:nvGrpSpPr>
            <p:cNvPr id="17" name="Groupe 16"/>
            <p:cNvGrpSpPr/>
            <p:nvPr/>
          </p:nvGrpSpPr>
          <p:grpSpPr>
            <a:xfrm>
              <a:off x="5159687" y="2102891"/>
              <a:ext cx="3254863" cy="3385601"/>
              <a:chOff x="4006247" y="-173185"/>
              <a:chExt cx="6026495" cy="6026495"/>
            </a:xfrm>
          </p:grpSpPr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6247" y="-173185"/>
                <a:ext cx="6026495" cy="6026495"/>
              </a:xfrm>
              <a:prstGeom prst="rect">
                <a:avLst/>
              </a:prstGeom>
            </p:spPr>
          </p:pic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90110">
                <a:off x="4628744" y="1303231"/>
                <a:ext cx="1261558" cy="1261558"/>
              </a:xfrm>
              <a:prstGeom prst="rect">
                <a:avLst/>
              </a:prstGeom>
            </p:spPr>
          </p:pic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63498">
                <a:off x="5348200" y="1215317"/>
                <a:ext cx="1279563" cy="1279563"/>
              </a:xfrm>
              <a:prstGeom prst="rect">
                <a:avLst/>
              </a:prstGeom>
            </p:spPr>
          </p:pic>
        </p:grpSp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361"/>
            <a:stretch/>
          </p:blipFill>
          <p:spPr>
            <a:xfrm rot="641063">
              <a:off x="7470114" y="2990973"/>
              <a:ext cx="1127415" cy="852767"/>
            </a:xfrm>
            <a:prstGeom prst="rect">
              <a:avLst/>
            </a:prstGeom>
          </p:spPr>
        </p:pic>
      </p:grpSp>
      <p:grpSp>
        <p:nvGrpSpPr>
          <p:cNvPr id="29" name="Groupe 28"/>
          <p:cNvGrpSpPr/>
          <p:nvPr/>
        </p:nvGrpSpPr>
        <p:grpSpPr>
          <a:xfrm>
            <a:off x="7483045" y="4216117"/>
            <a:ext cx="1259874" cy="1590152"/>
            <a:chOff x="7301634" y="4417359"/>
            <a:chExt cx="1259874" cy="1590152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1634" y="4417359"/>
              <a:ext cx="1259874" cy="1259874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75605" y="5399842"/>
              <a:ext cx="604063" cy="607669"/>
            </a:xfrm>
            <a:prstGeom prst="rect">
              <a:avLst/>
            </a:prstGeom>
          </p:spPr>
        </p:pic>
      </p:grpSp>
      <p:pic>
        <p:nvPicPr>
          <p:cNvPr id="25" name="Image 2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830" y="4204533"/>
            <a:ext cx="1524003" cy="1524003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94" y="652327"/>
            <a:ext cx="2080289" cy="2080289"/>
          </a:xfrm>
          <a:prstGeom prst="rect">
            <a:avLst/>
          </a:prstGeom>
        </p:spPr>
      </p:pic>
      <p:pic>
        <p:nvPicPr>
          <p:cNvPr id="6" name="Picture 4" descr="P:\C_A_A\arasaac_couleur\terrorism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251" y="950019"/>
            <a:ext cx="1594999" cy="159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71476" y="2619782"/>
            <a:ext cx="8172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ncourager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gens à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violence, à se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suicider ou à tuer des gens.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5450154"/>
            <a:ext cx="4581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egarder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des images ou des films avec des enfants nus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2718187" y="188640"/>
            <a:ext cx="602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Sur internet, il est </a:t>
            </a:r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interdit de :</a:t>
            </a:r>
            <a:endParaRPr lang="fr-FR" sz="3200" b="1" dirty="0">
              <a:solidFill>
                <a:srgbClr val="00B05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2" descr="G:\FR_Pictogrammes_couleur\tuer_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60" y="1181753"/>
            <a:ext cx="13684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suzanne.malissard\Documents\FR_Pictogrammes_couleur\nu.pn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9311">
            <a:off x="1206729" y="3739685"/>
            <a:ext cx="662259" cy="66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224" y="4440087"/>
            <a:ext cx="1524003" cy="1524003"/>
          </a:xfrm>
          <a:prstGeom prst="rect">
            <a:avLst/>
          </a:prstGeom>
        </p:spPr>
      </p:pic>
      <p:pic>
        <p:nvPicPr>
          <p:cNvPr id="32" name="Picture 26" descr="MCj04238480000[1]"/>
          <p:cNvPicPr preferRelativeResize="0"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35880" y="4049582"/>
            <a:ext cx="1061239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èche droite 6"/>
          <p:cNvSpPr/>
          <p:nvPr/>
        </p:nvSpPr>
        <p:spPr>
          <a:xfrm>
            <a:off x="6083237" y="4794711"/>
            <a:ext cx="553292" cy="213938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330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87824" y="6030784"/>
            <a:ext cx="5929514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Je respecte les autres quand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j’écris.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52157" y="256292"/>
            <a:ext cx="6093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Respect et harcèlement 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2051720" y="1292096"/>
            <a:ext cx="5616624" cy="4566209"/>
            <a:chOff x="2051720" y="1292096"/>
            <a:chExt cx="5616624" cy="4566209"/>
          </a:xfrm>
        </p:grpSpPr>
        <p:grpSp>
          <p:nvGrpSpPr>
            <p:cNvPr id="5" name="Grouper 4"/>
            <p:cNvGrpSpPr/>
            <p:nvPr/>
          </p:nvGrpSpPr>
          <p:grpSpPr>
            <a:xfrm>
              <a:off x="2051720" y="1292096"/>
              <a:ext cx="5616624" cy="3940208"/>
              <a:chOff x="1403648" y="189401"/>
              <a:chExt cx="6163760" cy="4319719"/>
            </a:xfrm>
          </p:grpSpPr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03648" y="620688"/>
                <a:ext cx="6163760" cy="3888432"/>
              </a:xfrm>
              <a:prstGeom prst="rect">
                <a:avLst/>
              </a:prstGeom>
            </p:spPr>
          </p:pic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1920" y="189401"/>
                <a:ext cx="1524000" cy="1522478"/>
              </a:xfrm>
              <a:prstGeom prst="rect">
                <a:avLst/>
              </a:prstGeom>
            </p:spPr>
          </p:pic>
        </p:grp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667" y="4469585"/>
              <a:ext cx="1388720" cy="1388720"/>
            </a:xfrm>
            <a:prstGeom prst="rect">
              <a:avLst/>
            </a:prstGeom>
          </p:spPr>
        </p:pic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8" y="120516"/>
            <a:ext cx="694360" cy="6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48786" y="5949280"/>
            <a:ext cx="7439985" cy="724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je suis harcelé, je parle à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quelqu’un de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confiance</a:t>
            </a:r>
          </a:p>
        </p:txBody>
      </p:sp>
      <p:pic>
        <p:nvPicPr>
          <p:cNvPr id="5" name="Image 4" descr="Attent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71" y="2395252"/>
            <a:ext cx="969065" cy="936104"/>
          </a:xfrm>
          <a:prstGeom prst="rect">
            <a:avLst/>
          </a:prstGeom>
        </p:spPr>
      </p:pic>
      <p:sp>
        <p:nvSpPr>
          <p:cNvPr id="9" name="Flèche vers la droite 8"/>
          <p:cNvSpPr/>
          <p:nvPr/>
        </p:nvSpPr>
        <p:spPr>
          <a:xfrm rot="2483050">
            <a:off x="2888722" y="3841086"/>
            <a:ext cx="1353604" cy="450125"/>
          </a:xfrm>
          <a:prstGeom prst="rightArrow">
            <a:avLst>
              <a:gd name="adj1" fmla="val 33833"/>
              <a:gd name="adj2" fmla="val 7511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8" name="Groupe 21"/>
          <p:cNvGrpSpPr/>
          <p:nvPr/>
        </p:nvGrpSpPr>
        <p:grpSpPr>
          <a:xfrm>
            <a:off x="4323028" y="3811034"/>
            <a:ext cx="2838315" cy="1710186"/>
            <a:chOff x="5724128" y="3975415"/>
            <a:chExt cx="3096344" cy="1901857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4128" y="3975415"/>
              <a:ext cx="1711151" cy="1711151"/>
            </a:xfrm>
            <a:prstGeom prst="rect">
              <a:avLst/>
            </a:prstGeom>
          </p:spPr>
        </p:pic>
        <p:sp>
          <p:nvSpPr>
            <p:cNvPr id="21" name="Rectangle à coins arrondis 20"/>
            <p:cNvSpPr/>
            <p:nvPr/>
          </p:nvSpPr>
          <p:spPr>
            <a:xfrm>
              <a:off x="5724128" y="4029589"/>
              <a:ext cx="3096344" cy="184768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8" y="120516"/>
            <a:ext cx="694360" cy="694360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1311864" y="175308"/>
            <a:ext cx="6093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Respect et harcèlement 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2264221" y="1378269"/>
            <a:ext cx="5123054" cy="2326950"/>
            <a:chOff x="827584" y="1023248"/>
            <a:chExt cx="7068619" cy="3362690"/>
          </a:xfrm>
        </p:grpSpPr>
        <p:pic>
          <p:nvPicPr>
            <p:cNvPr id="41" name="Espace réservé du contenu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2492896"/>
              <a:ext cx="1524003" cy="1524003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2492896"/>
              <a:ext cx="1524003" cy="1524003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647"/>
            <a:stretch/>
          </p:blipFill>
          <p:spPr>
            <a:xfrm>
              <a:off x="3419872" y="2276872"/>
              <a:ext cx="2232617" cy="2109066"/>
            </a:xfrm>
            <a:prstGeom prst="rect">
              <a:avLst/>
            </a:prstGeom>
          </p:spPr>
        </p:pic>
        <p:sp>
          <p:nvSpPr>
            <p:cNvPr id="44" name="Flèche courbée vers la droite 43"/>
            <p:cNvSpPr/>
            <p:nvPr/>
          </p:nvSpPr>
          <p:spPr>
            <a:xfrm rot="5400000">
              <a:off x="3729164" y="-1590300"/>
              <a:ext cx="1253623" cy="6480720"/>
            </a:xfrm>
            <a:prstGeom prst="curvedRightArrow">
              <a:avLst>
                <a:gd name="adj1" fmla="val 25000"/>
                <a:gd name="adj2" fmla="val 51397"/>
                <a:gd name="adj3" fmla="val 25000"/>
              </a:avLst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 rot="479718">
            <a:off x="4445680" y="718086"/>
            <a:ext cx="1504873" cy="1241728"/>
            <a:chOff x="1943565" y="1187430"/>
            <a:chExt cx="6126731" cy="4283539"/>
          </a:xfrm>
        </p:grpSpPr>
        <p:grpSp>
          <p:nvGrpSpPr>
            <p:cNvPr id="27" name="Groupe 26"/>
            <p:cNvGrpSpPr/>
            <p:nvPr/>
          </p:nvGrpSpPr>
          <p:grpSpPr>
            <a:xfrm rot="20623407">
              <a:off x="1943565" y="1187430"/>
              <a:ext cx="5904938" cy="2232249"/>
              <a:chOff x="2267744" y="2492895"/>
              <a:chExt cx="5904938" cy="2232249"/>
            </a:xfrm>
          </p:grpSpPr>
          <p:pic>
            <p:nvPicPr>
              <p:cNvPr id="35" name="Image 3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268" b="41709"/>
              <a:stretch/>
            </p:blipFill>
            <p:spPr>
              <a:xfrm flipH="1">
                <a:off x="6211833" y="2866091"/>
                <a:ext cx="1766112" cy="1542569"/>
              </a:xfrm>
              <a:prstGeom prst="rect">
                <a:avLst/>
              </a:prstGeom>
            </p:spPr>
          </p:pic>
          <p:cxnSp>
            <p:nvCxnSpPr>
              <p:cNvPr id="36" name="Connecteur droit 35"/>
              <p:cNvCxnSpPr/>
              <p:nvPr/>
            </p:nvCxnSpPr>
            <p:spPr>
              <a:xfrm>
                <a:off x="2267744" y="4353003"/>
                <a:ext cx="5688632" cy="37214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Image 3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268" b="41709"/>
              <a:stretch/>
            </p:blipFill>
            <p:spPr>
              <a:xfrm flipH="1">
                <a:off x="2988106" y="3690766"/>
                <a:ext cx="704529" cy="615355"/>
              </a:xfrm>
              <a:prstGeom prst="rect">
                <a:avLst/>
              </a:prstGeom>
            </p:spPr>
          </p:pic>
          <p:pic>
            <p:nvPicPr>
              <p:cNvPr id="38" name="Image 3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268" b="41709"/>
              <a:stretch/>
            </p:blipFill>
            <p:spPr>
              <a:xfrm flipH="1">
                <a:off x="4932322" y="3121128"/>
                <a:ext cx="1474113" cy="1287531"/>
              </a:xfrm>
              <a:prstGeom prst="rect">
                <a:avLst/>
              </a:prstGeom>
            </p:spPr>
          </p:pic>
          <p:pic>
            <p:nvPicPr>
              <p:cNvPr id="39" name="Image 38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268" b="41709"/>
              <a:stretch/>
            </p:blipFill>
            <p:spPr>
              <a:xfrm flipH="1">
                <a:off x="3910823" y="3425609"/>
                <a:ext cx="1008112" cy="880512"/>
              </a:xfrm>
              <a:prstGeom prst="rect">
                <a:avLst/>
              </a:prstGeom>
            </p:spPr>
          </p:pic>
          <p:cxnSp>
            <p:nvCxnSpPr>
              <p:cNvPr id="40" name="Connecteur droit 39"/>
              <p:cNvCxnSpPr/>
              <p:nvPr/>
            </p:nvCxnSpPr>
            <p:spPr>
              <a:xfrm flipV="1">
                <a:off x="2340034" y="2492895"/>
                <a:ext cx="5832648" cy="137297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e 27"/>
            <p:cNvGrpSpPr/>
            <p:nvPr/>
          </p:nvGrpSpPr>
          <p:grpSpPr>
            <a:xfrm rot="901862">
              <a:off x="2165358" y="3238720"/>
              <a:ext cx="5904938" cy="2232249"/>
              <a:chOff x="2267744" y="2492895"/>
              <a:chExt cx="5904938" cy="2232249"/>
            </a:xfrm>
          </p:grpSpPr>
          <p:pic>
            <p:nvPicPr>
              <p:cNvPr id="29" name="Image 2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268" b="41709"/>
              <a:stretch/>
            </p:blipFill>
            <p:spPr>
              <a:xfrm flipH="1">
                <a:off x="6211833" y="2866091"/>
                <a:ext cx="1766112" cy="1542569"/>
              </a:xfrm>
              <a:prstGeom prst="rect">
                <a:avLst/>
              </a:prstGeom>
            </p:spPr>
          </p:pic>
          <p:cxnSp>
            <p:nvCxnSpPr>
              <p:cNvPr id="30" name="Connecteur droit 29"/>
              <p:cNvCxnSpPr/>
              <p:nvPr/>
            </p:nvCxnSpPr>
            <p:spPr>
              <a:xfrm>
                <a:off x="2267744" y="4353003"/>
                <a:ext cx="5688632" cy="37214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Image 30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268" b="41709"/>
              <a:stretch/>
            </p:blipFill>
            <p:spPr>
              <a:xfrm flipH="1">
                <a:off x="2988106" y="3690766"/>
                <a:ext cx="704529" cy="615355"/>
              </a:xfrm>
              <a:prstGeom prst="rect">
                <a:avLst/>
              </a:prstGeom>
            </p:spPr>
          </p:pic>
          <p:pic>
            <p:nvPicPr>
              <p:cNvPr id="32" name="Image 3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268" b="41709"/>
              <a:stretch/>
            </p:blipFill>
            <p:spPr>
              <a:xfrm flipH="1">
                <a:off x="4932322" y="3121128"/>
                <a:ext cx="1474113" cy="1287531"/>
              </a:xfrm>
              <a:prstGeom prst="rect">
                <a:avLst/>
              </a:prstGeom>
            </p:spPr>
          </p:pic>
          <p:pic>
            <p:nvPicPr>
              <p:cNvPr id="33" name="Image 32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268" b="41709"/>
              <a:stretch/>
            </p:blipFill>
            <p:spPr>
              <a:xfrm flipH="1">
                <a:off x="3910823" y="3425609"/>
                <a:ext cx="1008112" cy="880512"/>
              </a:xfrm>
              <a:prstGeom prst="rect">
                <a:avLst/>
              </a:prstGeom>
            </p:spPr>
          </p:pic>
          <p:cxnSp>
            <p:nvCxnSpPr>
              <p:cNvPr id="34" name="Connecteur droit 33"/>
              <p:cNvCxnSpPr/>
              <p:nvPr/>
            </p:nvCxnSpPr>
            <p:spPr>
              <a:xfrm flipV="1">
                <a:off x="2340034" y="2492895"/>
                <a:ext cx="5832648" cy="137297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40" y="1034638"/>
            <a:ext cx="761332" cy="761332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16" y="4149072"/>
            <a:ext cx="910749" cy="12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23806" y="5589240"/>
            <a:ext cx="6082149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ne regarde pas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d’images ou de films choquants</a:t>
            </a:r>
          </a:p>
          <a:p>
            <a:pPr marL="0" indent="0"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dans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espaces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communs.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Les autres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peuvent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être mal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l’aise.</a:t>
            </a:r>
            <a:endParaRPr lang="fr-FR" sz="1800" dirty="0" smtClean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6" t="20540" r="39449" b="4789"/>
          <a:stretch/>
        </p:blipFill>
        <p:spPr>
          <a:xfrm>
            <a:off x="3707904" y="1700808"/>
            <a:ext cx="538328" cy="1719520"/>
          </a:xfrm>
          <a:prstGeom prst="rect">
            <a:avLst/>
          </a:prstGeom>
        </p:spPr>
      </p:pic>
      <p:grpSp>
        <p:nvGrpSpPr>
          <p:cNvPr id="21" name="Groupe 20"/>
          <p:cNvGrpSpPr/>
          <p:nvPr/>
        </p:nvGrpSpPr>
        <p:grpSpPr>
          <a:xfrm flipH="1">
            <a:off x="1619672" y="3212976"/>
            <a:ext cx="962311" cy="1255630"/>
            <a:chOff x="7164288" y="3700275"/>
            <a:chExt cx="1017519" cy="1381226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64288" y="4160636"/>
              <a:ext cx="1017519" cy="920865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72"/>
            <a:stretch/>
          </p:blipFill>
          <p:spPr>
            <a:xfrm>
              <a:off x="7316574" y="3700275"/>
              <a:ext cx="649522" cy="739634"/>
            </a:xfrm>
            <a:prstGeom prst="rect">
              <a:avLst/>
            </a:prstGeom>
          </p:spPr>
        </p:pic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4128" y="3645024"/>
            <a:ext cx="1819620" cy="159465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6" t="20540" r="39449" b="4789"/>
          <a:stretch/>
        </p:blipFill>
        <p:spPr>
          <a:xfrm>
            <a:off x="4644008" y="1412776"/>
            <a:ext cx="543864" cy="173720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08486" y="980729"/>
            <a:ext cx="6031866" cy="44355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 descr="canapé seul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2276872"/>
            <a:ext cx="2161092" cy="1152128"/>
          </a:xfrm>
          <a:prstGeom prst="rect">
            <a:avLst/>
          </a:prstGeom>
        </p:spPr>
      </p:pic>
      <p:pic>
        <p:nvPicPr>
          <p:cNvPr id="18" name="Image 17" descr="fauteui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35696" y="1844824"/>
            <a:ext cx="1713920" cy="1334804"/>
          </a:xfrm>
          <a:prstGeom prst="rect">
            <a:avLst/>
          </a:prstGeom>
        </p:spPr>
      </p:pic>
      <p:grpSp>
        <p:nvGrpSpPr>
          <p:cNvPr id="26" name="Groupe 25"/>
          <p:cNvGrpSpPr/>
          <p:nvPr/>
        </p:nvGrpSpPr>
        <p:grpSpPr>
          <a:xfrm>
            <a:off x="4139952" y="3140968"/>
            <a:ext cx="1524000" cy="1887146"/>
            <a:chOff x="5796136" y="3497902"/>
            <a:chExt cx="1524000" cy="1887146"/>
          </a:xfrm>
        </p:grpSpPr>
        <p:pic>
          <p:nvPicPr>
            <p:cNvPr id="1027" name="Picture 3" descr="C:\Users\anna\Downloads\table (1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796136" y="3861048"/>
              <a:ext cx="1524000" cy="1524000"/>
            </a:xfrm>
            <a:prstGeom prst="rect">
              <a:avLst/>
            </a:prstGeom>
            <a:noFill/>
          </p:spPr>
        </p:pic>
        <p:pic>
          <p:nvPicPr>
            <p:cNvPr id="1026" name="Picture 2" descr="C:\Users\anna\Downloads\ordinateur_.pn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987406" flipH="1">
              <a:off x="5948937" y="3497902"/>
              <a:ext cx="1100289" cy="1225624"/>
            </a:xfrm>
            <a:prstGeom prst="rect">
              <a:avLst/>
            </a:prstGeom>
            <a:noFill/>
          </p:spPr>
        </p:pic>
        <p:grpSp>
          <p:nvGrpSpPr>
            <p:cNvPr id="22" name="Groupe 21"/>
            <p:cNvGrpSpPr/>
            <p:nvPr/>
          </p:nvGrpSpPr>
          <p:grpSpPr>
            <a:xfrm>
              <a:off x="6300192" y="3717032"/>
              <a:ext cx="612586" cy="450828"/>
              <a:chOff x="4103430" y="3779191"/>
              <a:chExt cx="1265689" cy="748709"/>
            </a:xfrm>
          </p:grpSpPr>
          <p:pic>
            <p:nvPicPr>
              <p:cNvPr id="11" name="Image 10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84" r="16088"/>
              <a:stretch/>
            </p:blipFill>
            <p:spPr>
              <a:xfrm>
                <a:off x="4103430" y="3779191"/>
                <a:ext cx="1265689" cy="719083"/>
              </a:xfrm>
              <a:prstGeom prst="rect">
                <a:avLst/>
              </a:prstGeom>
            </p:spPr>
          </p:pic>
          <p:cxnSp>
            <p:nvCxnSpPr>
              <p:cNvPr id="29" name="Connecteur droit 28"/>
              <p:cNvCxnSpPr/>
              <p:nvPr/>
            </p:nvCxnSpPr>
            <p:spPr>
              <a:xfrm>
                <a:off x="4201187" y="3943135"/>
                <a:ext cx="995675" cy="58476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flipH="1">
                <a:off x="4136000" y="3981970"/>
                <a:ext cx="1031666" cy="500414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3"/>
          <a:stretch/>
        </p:blipFill>
        <p:spPr>
          <a:xfrm flipH="1">
            <a:off x="2843808" y="3501008"/>
            <a:ext cx="1026793" cy="152400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50680" y="200816"/>
            <a:ext cx="6093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Respect et harcèlement 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1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8" y="120516"/>
            <a:ext cx="694360" cy="6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necteur droit avec flèche 38"/>
          <p:cNvCxnSpPr/>
          <p:nvPr/>
        </p:nvCxnSpPr>
        <p:spPr>
          <a:xfrm flipH="1">
            <a:off x="5508104" y="3573016"/>
            <a:ext cx="1152128" cy="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93912" y="5373216"/>
            <a:ext cx="7942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Je n’invite pas les autres résidents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dans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ma chambre 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regarder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 images ou des films interdits au moins de 18 ans.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916832"/>
            <a:ext cx="1792393" cy="1524003"/>
          </a:xfrm>
          <a:prstGeom prst="rect">
            <a:avLst/>
          </a:prstGeom>
        </p:spPr>
      </p:pic>
      <p:grpSp>
        <p:nvGrpSpPr>
          <p:cNvPr id="29" name="Groupe 28"/>
          <p:cNvGrpSpPr/>
          <p:nvPr/>
        </p:nvGrpSpPr>
        <p:grpSpPr>
          <a:xfrm flipH="1">
            <a:off x="7380312" y="3933056"/>
            <a:ext cx="792088" cy="1043297"/>
            <a:chOff x="7812360" y="3789040"/>
            <a:chExt cx="834387" cy="1043297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360" y="4149080"/>
              <a:ext cx="834387" cy="683257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72"/>
            <a:stretch/>
          </p:blipFill>
          <p:spPr>
            <a:xfrm flipH="1">
              <a:off x="8028384" y="3789040"/>
              <a:ext cx="532622" cy="548789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" t="5353" r="30455" b="6726"/>
          <a:stretch/>
        </p:blipFill>
        <p:spPr>
          <a:xfrm>
            <a:off x="920160" y="2578315"/>
            <a:ext cx="1533528" cy="205249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3"/>
          <a:stretch/>
        </p:blipFill>
        <p:spPr>
          <a:xfrm flipH="1">
            <a:off x="2854370" y="2852936"/>
            <a:ext cx="818655" cy="152400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11561" y="1925321"/>
            <a:ext cx="4968551" cy="3087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2" name="Picture 3" descr="C:\Users\anna\Downloads\table 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5774" y="3216082"/>
            <a:ext cx="1483360" cy="1524000"/>
          </a:xfrm>
          <a:prstGeom prst="rect">
            <a:avLst/>
          </a:prstGeom>
          <a:noFill/>
        </p:spPr>
      </p:pic>
      <p:pic>
        <p:nvPicPr>
          <p:cNvPr id="23" name="Picture 2" descr="C:\Users\anna\Downloads\ordinateur_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87406" flipH="1">
            <a:off x="4124501" y="2852936"/>
            <a:ext cx="1070948" cy="1225624"/>
          </a:xfrm>
          <a:prstGeom prst="rect">
            <a:avLst/>
          </a:prstGeom>
          <a:noFill/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4" r="16088"/>
          <a:stretch/>
        </p:blipFill>
        <p:spPr>
          <a:xfrm>
            <a:off x="4466389" y="3072066"/>
            <a:ext cx="596250" cy="432989"/>
          </a:xfrm>
          <a:prstGeom prst="rect">
            <a:avLst/>
          </a:prstGeom>
        </p:spPr>
      </p:pic>
      <p:grpSp>
        <p:nvGrpSpPr>
          <p:cNvPr id="30" name="Groupe 29"/>
          <p:cNvGrpSpPr/>
          <p:nvPr/>
        </p:nvGrpSpPr>
        <p:grpSpPr>
          <a:xfrm flipH="1">
            <a:off x="6228184" y="1988840"/>
            <a:ext cx="792088" cy="1043297"/>
            <a:chOff x="7812360" y="3789040"/>
            <a:chExt cx="834387" cy="1043297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360" y="4149080"/>
              <a:ext cx="834387" cy="68325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72"/>
            <a:stretch/>
          </p:blipFill>
          <p:spPr>
            <a:xfrm flipH="1">
              <a:off x="8028384" y="3789040"/>
              <a:ext cx="532622" cy="548789"/>
            </a:xfrm>
            <a:prstGeom prst="rect">
              <a:avLst/>
            </a:prstGeom>
          </p:spPr>
        </p:pic>
      </p:grpSp>
      <p:pic>
        <p:nvPicPr>
          <p:cNvPr id="33" name="Image 3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501008"/>
            <a:ext cx="1792393" cy="1524003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80928"/>
            <a:ext cx="1792393" cy="1524003"/>
          </a:xfrm>
          <a:prstGeom prst="rect">
            <a:avLst/>
          </a:prstGeom>
        </p:spPr>
      </p:pic>
      <p:grpSp>
        <p:nvGrpSpPr>
          <p:cNvPr id="35" name="Groupe 34"/>
          <p:cNvGrpSpPr/>
          <p:nvPr/>
        </p:nvGrpSpPr>
        <p:grpSpPr>
          <a:xfrm flipH="1">
            <a:off x="6372200" y="4077072"/>
            <a:ext cx="792088" cy="1043297"/>
            <a:chOff x="7812360" y="3789040"/>
            <a:chExt cx="834387" cy="1043297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360" y="4149080"/>
              <a:ext cx="834387" cy="683257"/>
            </a:xfrm>
            <a:prstGeom prst="rect">
              <a:avLst/>
            </a:prstGeom>
          </p:spPr>
        </p:pic>
        <p:pic>
          <p:nvPicPr>
            <p:cNvPr id="37" name="Image 36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72"/>
            <a:stretch/>
          </p:blipFill>
          <p:spPr>
            <a:xfrm flipH="1">
              <a:off x="8028384" y="3789040"/>
              <a:ext cx="532622" cy="548789"/>
            </a:xfrm>
            <a:prstGeom prst="rect">
              <a:avLst/>
            </a:prstGeom>
          </p:spPr>
        </p:pic>
      </p:grpSp>
      <p:sp>
        <p:nvSpPr>
          <p:cNvPr id="27" name="ZoneTexte 26"/>
          <p:cNvSpPr txBox="1"/>
          <p:nvPr/>
        </p:nvSpPr>
        <p:spPr>
          <a:xfrm>
            <a:off x="1450680" y="200816"/>
            <a:ext cx="6093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Respect et harcèlement </a:t>
            </a:r>
          </a:p>
        </p:txBody>
      </p:sp>
      <p:sp>
        <p:nvSpPr>
          <p:cNvPr id="28" name="Multiplier 27"/>
          <p:cNvSpPr/>
          <p:nvPr/>
        </p:nvSpPr>
        <p:spPr>
          <a:xfrm>
            <a:off x="5629549" y="2911509"/>
            <a:ext cx="1165313" cy="1351500"/>
          </a:xfrm>
          <a:prstGeom prst="mathMultiply">
            <a:avLst>
              <a:gd name="adj1" fmla="val 183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8" y="120516"/>
            <a:ext cx="694360" cy="6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45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9531" y="6133366"/>
            <a:ext cx="75136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 ne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donne pas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rendez-vous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chez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moi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ou chez l’autre personne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951" y="3422936"/>
            <a:ext cx="3757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 peux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demander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conseil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à quelqu’un de confiance. 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395536" y="1268760"/>
            <a:ext cx="3544343" cy="2105049"/>
            <a:chOff x="433636" y="390463"/>
            <a:chExt cx="2194148" cy="1208151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3636" y="390463"/>
              <a:ext cx="1208151" cy="1208151"/>
            </a:xfrm>
            <a:prstGeom prst="rect">
              <a:avLst/>
            </a:prstGeom>
          </p:spPr>
        </p:pic>
        <p:sp>
          <p:nvSpPr>
            <p:cNvPr id="9" name="Rectangle à coins arrondis 8"/>
            <p:cNvSpPr/>
            <p:nvPr/>
          </p:nvSpPr>
          <p:spPr>
            <a:xfrm>
              <a:off x="441623" y="521339"/>
              <a:ext cx="2186161" cy="1035454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5076056" y="1496795"/>
            <a:ext cx="2880320" cy="1751096"/>
            <a:chOff x="5220073" y="230461"/>
            <a:chExt cx="2016223" cy="132633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5220073" y="230461"/>
              <a:ext cx="2016223" cy="1326331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7" name="Groupe 16"/>
            <p:cNvGrpSpPr/>
            <p:nvPr/>
          </p:nvGrpSpPr>
          <p:grpSpPr>
            <a:xfrm>
              <a:off x="5407335" y="260558"/>
              <a:ext cx="1036873" cy="1224226"/>
              <a:chOff x="1763688" y="1772816"/>
              <a:chExt cx="2952328" cy="324036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371" t="13641" r="17052" b="13286"/>
              <a:stretch/>
            </p:blipFill>
            <p:spPr>
              <a:xfrm>
                <a:off x="1763688" y="1772816"/>
                <a:ext cx="2952328" cy="3240360"/>
              </a:xfrm>
              <a:prstGeom prst="rect">
                <a:avLst/>
              </a:prstGeom>
            </p:spPr>
          </p:pic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1880" y="2049014"/>
                <a:ext cx="733150" cy="733150"/>
              </a:xfrm>
              <a:prstGeom prst="rect">
                <a:avLst/>
              </a:prstGeom>
            </p:spPr>
          </p:pic>
          <p:cxnSp>
            <p:nvCxnSpPr>
              <p:cNvPr id="16" name="Connecteur droit avec flèche 15"/>
              <p:cNvCxnSpPr/>
              <p:nvPr/>
            </p:nvCxnSpPr>
            <p:spPr>
              <a:xfrm>
                <a:off x="3347864" y="2276872"/>
                <a:ext cx="360040" cy="21602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522"/>
            <a:stretch/>
          </p:blipFill>
          <p:spPr>
            <a:xfrm flipH="1">
              <a:off x="6455712" y="631245"/>
              <a:ext cx="720664" cy="925547"/>
            </a:xfrm>
            <a:prstGeom prst="rect">
              <a:avLst/>
            </a:prstGeom>
          </p:spPr>
        </p:pic>
      </p:grpSp>
      <p:sp>
        <p:nvSpPr>
          <p:cNvPr id="12" name="ZoneTexte 11"/>
          <p:cNvSpPr txBox="1"/>
          <p:nvPr/>
        </p:nvSpPr>
        <p:spPr>
          <a:xfrm>
            <a:off x="5213369" y="3381032"/>
            <a:ext cx="349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Je préviens quelqu’un 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j’ai un rendez-vous.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3609003" y="3831653"/>
            <a:ext cx="2586206" cy="2267411"/>
            <a:chOff x="3609003" y="3831653"/>
            <a:chExt cx="2586206" cy="2267411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003" y="4179949"/>
              <a:ext cx="2160240" cy="1919115"/>
            </a:xfrm>
            <a:prstGeom prst="rect">
              <a:avLst/>
            </a:prstGeom>
          </p:spPr>
        </p:pic>
        <p:sp>
          <p:nvSpPr>
            <p:cNvPr id="26" name="Multiplier 25"/>
            <p:cNvSpPr/>
            <p:nvPr/>
          </p:nvSpPr>
          <p:spPr>
            <a:xfrm>
              <a:off x="4375215" y="3831653"/>
              <a:ext cx="1819994" cy="2043659"/>
            </a:xfrm>
            <a:prstGeom prst="mathMultiply">
              <a:avLst>
                <a:gd name="adj1" fmla="val 183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-46229" y="-152973"/>
            <a:ext cx="1531598" cy="1531598"/>
            <a:chOff x="1199902" y="-281123"/>
            <a:chExt cx="1531598" cy="1531598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02" y="-281123"/>
              <a:ext cx="1531598" cy="1531598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1822873" y="44624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fr-FR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1552405" y="161523"/>
            <a:ext cx="7240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 je veux </a:t>
            </a:r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rencontrer quelqu’un </a:t>
            </a:r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 j’ai connu sur </a:t>
            </a:r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internet, en</a:t>
            </a:r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vrai.</a:t>
            </a:r>
            <a:endParaRPr lang="fr-FR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b="1" dirty="0">
              <a:solidFill>
                <a:srgbClr val="00B05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83" y="1787955"/>
            <a:ext cx="1001016" cy="13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6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9672" y="3132218"/>
            <a:ext cx="5565314" cy="340786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 donne rendez-vous dans un lieu public.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5696" y="5583138"/>
            <a:ext cx="59766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spcBef>
                <a:spcPct val="20000"/>
              </a:spcBef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Attention : des gens peuvent mentir. </a:t>
            </a:r>
          </a:p>
          <a:p>
            <a:pPr indent="-342900">
              <a:spcBef>
                <a:spcPct val="2000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ls font croire qu’ils sont gentils </a:t>
            </a:r>
          </a:p>
          <a:p>
            <a:pPr indent="-342900">
              <a:spcBef>
                <a:spcPct val="20000"/>
              </a:spcBef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alors qu’ils sont méchants.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e 25"/>
          <p:cNvGrpSpPr/>
          <p:nvPr/>
        </p:nvGrpSpPr>
        <p:grpSpPr>
          <a:xfrm>
            <a:off x="1476237" y="1043985"/>
            <a:ext cx="5472608" cy="2088232"/>
            <a:chOff x="1291222" y="4042066"/>
            <a:chExt cx="3054694" cy="1205292"/>
          </a:xfrm>
        </p:grpSpPr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0486" y="4042066"/>
              <a:ext cx="971651" cy="971651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265" y="4175489"/>
              <a:ext cx="971651" cy="971651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599" y="4181311"/>
              <a:ext cx="1042863" cy="1042863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1222" y="4275707"/>
              <a:ext cx="971651" cy="971651"/>
            </a:xfrm>
            <a:prstGeom prst="rect">
              <a:avLst/>
            </a:prstGeom>
          </p:spPr>
        </p:pic>
      </p:grpSp>
      <p:pic>
        <p:nvPicPr>
          <p:cNvPr id="27" name="Image 2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0828" y="3501008"/>
            <a:ext cx="2016224" cy="2016224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4354904" y="3696952"/>
            <a:ext cx="3744416" cy="2088232"/>
            <a:chOff x="1331640" y="2060848"/>
            <a:chExt cx="6192688" cy="3744416"/>
          </a:xfrm>
        </p:grpSpPr>
        <p:pic>
          <p:nvPicPr>
            <p:cNvPr id="17" name="Image 16" descr="http://www.arasaac.org/classes/img/thumbnail.php?i=c2l6ZT0zMDAmcnV0YT0uLi8uLi9yZXBvc2l0b3Jpby9vcmlnaW5hbGVzLzcxOTAucG5n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31640" y="2348880"/>
              <a:ext cx="3024336" cy="309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Image 17" descr="http://www.arasaac.org/classes/img/thumbnail.php?i=c2l6ZT0zMDAmcnV0YT0uLi8uLi9yZXBvc2l0b3Jpby9vcmlnaW5hbGVzLzQ2NjUucG5n"/>
            <p:cNvPicPr/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2852936"/>
              <a:ext cx="1151382" cy="115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Image 18" descr="http://www.arasaac.org/classes/img/thumbnail.php?i=c2l6ZT0zMDAmcnV0YT0uLi8uLi9yZXBvc2l0b3Jpby9vcmlnaW5hbGVzLzg1NDkucG5n"/>
            <p:cNvPicPr/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2924944"/>
              <a:ext cx="3024336" cy="288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AutoShape 2"/>
            <p:cNvSpPr>
              <a:spLocks noChangeArrowheads="1"/>
            </p:cNvSpPr>
            <p:nvPr/>
          </p:nvSpPr>
          <p:spPr bwMode="auto">
            <a:xfrm>
              <a:off x="2051720" y="2060848"/>
              <a:ext cx="4320480" cy="720080"/>
            </a:xfrm>
            <a:prstGeom prst="curvedDownArrow">
              <a:avLst>
                <a:gd name="adj1" fmla="val 85508"/>
                <a:gd name="adj2" fmla="val 146851"/>
                <a:gd name="adj3" fmla="val 38661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-46229" y="-152973"/>
            <a:ext cx="1531598" cy="1531598"/>
            <a:chOff x="1199902" y="-281123"/>
            <a:chExt cx="1531598" cy="1531598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02" y="-281123"/>
              <a:ext cx="1531598" cy="1531598"/>
            </a:xfrm>
            <a:prstGeom prst="rect">
              <a:avLst/>
            </a:prstGeom>
          </p:spPr>
        </p:pic>
        <p:sp>
          <p:nvSpPr>
            <p:cNvPr id="23" name="ZoneTexte 22"/>
            <p:cNvSpPr txBox="1"/>
            <p:nvPr/>
          </p:nvSpPr>
          <p:spPr>
            <a:xfrm>
              <a:off x="1822873" y="44624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fr-FR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1476237" y="57375"/>
            <a:ext cx="7416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 je veux </a:t>
            </a:r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rencontrer quelqu’un </a:t>
            </a:r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 j’ai connu sur </a:t>
            </a:r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internet, </a:t>
            </a:r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vrai </a:t>
            </a:r>
            <a:endParaRPr lang="fr-FR" sz="3200" b="1" dirty="0">
              <a:solidFill>
                <a:srgbClr val="00B05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4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1380" y="-233081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Chatter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92896"/>
            <a:ext cx="1524003" cy="152400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492896"/>
            <a:ext cx="1524003" cy="15240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7"/>
          <a:stretch/>
        </p:blipFill>
        <p:spPr>
          <a:xfrm>
            <a:off x="3419872" y="2276872"/>
            <a:ext cx="2232617" cy="2109066"/>
          </a:xfrm>
          <a:prstGeom prst="rect">
            <a:avLst/>
          </a:prstGeom>
        </p:spPr>
      </p:pic>
      <p:sp>
        <p:nvSpPr>
          <p:cNvPr id="7" name="Flèche courbée vers la droite 6"/>
          <p:cNvSpPr/>
          <p:nvPr/>
        </p:nvSpPr>
        <p:spPr>
          <a:xfrm rot="5400000">
            <a:off x="3729164" y="-1590300"/>
            <a:ext cx="1253623" cy="6480720"/>
          </a:xfrm>
          <a:prstGeom prst="curvedRightArrow">
            <a:avLst>
              <a:gd name="adj1" fmla="val 25000"/>
              <a:gd name="adj2" fmla="val 5139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Flèche courbée vers la droite 7"/>
          <p:cNvSpPr/>
          <p:nvPr/>
        </p:nvSpPr>
        <p:spPr>
          <a:xfrm rot="16200000">
            <a:off x="4085696" y="1562710"/>
            <a:ext cx="1140293" cy="6480720"/>
          </a:xfrm>
          <a:prstGeom prst="curvedRightArrow">
            <a:avLst>
              <a:gd name="adj1" fmla="val 25000"/>
              <a:gd name="adj2" fmla="val 5139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15615" y="5486546"/>
            <a:ext cx="680051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Chatter, c'est envoyer un message à quelqu’un. </a:t>
            </a:r>
          </a:p>
          <a:p>
            <a:pPr>
              <a:spcBef>
                <a:spcPct val="2000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répond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directement. </a:t>
            </a:r>
          </a:p>
          <a:p>
            <a:pPr>
              <a:spcBef>
                <a:spcPct val="2000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Il est présent en même temps que moi sur son ordinateur. </a:t>
            </a:r>
          </a:p>
        </p:txBody>
      </p:sp>
      <p:pic>
        <p:nvPicPr>
          <p:cNvPr id="9" name="Image 8"/>
          <p:cNvPicPr/>
          <p:nvPr/>
        </p:nvPicPr>
        <p:blipFill>
          <a:blip r:embed="rId5" cstate="print"/>
          <a:stretch/>
        </p:blipFill>
        <p:spPr>
          <a:xfrm>
            <a:off x="0" y="0"/>
            <a:ext cx="1115615" cy="102324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380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2274590" y="-112932"/>
            <a:ext cx="51715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spcBef>
                <a:spcPct val="0"/>
              </a:spcBef>
            </a:pPr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Internet, </a:t>
            </a:r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ça sert à quoi ?</a:t>
            </a:r>
            <a:endParaRPr sz="3200" b="1" dirty="0">
              <a:solidFill>
                <a:srgbClr val="00B05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7" name="Line 5"/>
          <p:cNvSpPr/>
          <p:nvPr/>
        </p:nvSpPr>
        <p:spPr>
          <a:xfrm flipH="1">
            <a:off x="2195737" y="3382568"/>
            <a:ext cx="1634522" cy="1014745"/>
          </a:xfrm>
          <a:prstGeom prst="line">
            <a:avLst/>
          </a:prstGeom>
          <a:ln w="76200">
            <a:solidFill>
              <a:schemeClr val="tx2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Line 6"/>
          <p:cNvSpPr/>
          <p:nvPr/>
        </p:nvSpPr>
        <p:spPr>
          <a:xfrm flipH="1">
            <a:off x="3942985" y="3382568"/>
            <a:ext cx="4779" cy="1513326"/>
          </a:xfrm>
          <a:prstGeom prst="line">
            <a:avLst/>
          </a:prstGeom>
          <a:ln w="76200">
            <a:solidFill>
              <a:schemeClr val="tx2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TextShape 9"/>
          <p:cNvSpPr txBox="1"/>
          <p:nvPr/>
        </p:nvSpPr>
        <p:spPr>
          <a:xfrm>
            <a:off x="6028353" y="5509349"/>
            <a:ext cx="3739066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 les réseaux sociaux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Shape 10"/>
          <p:cNvSpPr txBox="1"/>
          <p:nvPr/>
        </p:nvSpPr>
        <p:spPr>
          <a:xfrm>
            <a:off x="2757378" y="6371282"/>
            <a:ext cx="3617246" cy="17144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2000" spc="-1" dirty="0">
                <a:latin typeface="Arial"/>
              </a:rPr>
              <a:t>   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 le « Chat »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Line 11"/>
          <p:cNvSpPr/>
          <p:nvPr/>
        </p:nvSpPr>
        <p:spPr>
          <a:xfrm>
            <a:off x="4084926" y="3382568"/>
            <a:ext cx="1855226" cy="1075730"/>
          </a:xfrm>
          <a:prstGeom prst="line">
            <a:avLst/>
          </a:prstGeom>
          <a:ln w="76200">
            <a:solidFill>
              <a:schemeClr val="tx2"/>
            </a:solidFill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pic>
        <p:nvPicPr>
          <p:cNvPr id="43" name="Picture 4" descr="C:\Users\suzanne.malissard\Documents\FR_Pictogrammes_couleur\interne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69"/>
            <a:ext cx="1260392" cy="126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99248" y="5107862"/>
            <a:ext cx="1806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 mail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38" y="892680"/>
            <a:ext cx="2509163" cy="187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757378" y="2728727"/>
            <a:ext cx="2756076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u="sng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Communiquer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56" y="3320187"/>
            <a:ext cx="1535979" cy="151822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560" y="4991067"/>
            <a:ext cx="1286456" cy="128323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52" y="3595590"/>
            <a:ext cx="1984950" cy="172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884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4623519"/>
            <a:ext cx="4303373" cy="966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Je ne chatte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pas avec des inconnus.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4860032" y="1446494"/>
            <a:ext cx="3293483" cy="3041697"/>
            <a:chOff x="4788024" y="2633814"/>
            <a:chExt cx="3293483" cy="3041697"/>
          </a:xfrm>
        </p:grpSpPr>
        <p:pic>
          <p:nvPicPr>
            <p:cNvPr id="13" name="Espace réservé du contenu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160" y="2734907"/>
              <a:ext cx="1524003" cy="1524003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162" y="4364082"/>
              <a:ext cx="1185329" cy="1185329"/>
            </a:xfrm>
            <a:prstGeom prst="rect">
              <a:avLst/>
            </a:prstGeom>
          </p:spPr>
        </p:pic>
        <p:sp>
          <p:nvSpPr>
            <p:cNvPr id="11" name="Rectangle à coins arrondis 10"/>
            <p:cNvSpPr/>
            <p:nvPr/>
          </p:nvSpPr>
          <p:spPr>
            <a:xfrm>
              <a:off x="4788024" y="2633814"/>
              <a:ext cx="3293483" cy="3041697"/>
            </a:xfrm>
            <a:prstGeom prst="round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749" y="2781874"/>
              <a:ext cx="479021" cy="479021"/>
            </a:xfrm>
            <a:prstGeom prst="rect">
              <a:avLst/>
            </a:prstGeom>
          </p:spPr>
        </p:pic>
      </p:grpSp>
      <p:pic>
        <p:nvPicPr>
          <p:cNvPr id="15" name="Image 14"/>
          <p:cNvPicPr/>
          <p:nvPr/>
        </p:nvPicPr>
        <p:blipFill>
          <a:blip r:embed="rId5" cstate="print"/>
          <a:stretch/>
        </p:blipFill>
        <p:spPr>
          <a:xfrm>
            <a:off x="16307" y="0"/>
            <a:ext cx="1224720" cy="1224720"/>
          </a:xfrm>
          <a:prstGeom prst="rect">
            <a:avLst/>
          </a:prstGeom>
          <a:ln>
            <a:noFill/>
          </a:ln>
        </p:spPr>
      </p:pic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467544" y="-103143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je veux chatter </a:t>
            </a:r>
            <a:endParaRPr lang="fr-FR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419204" y="1446495"/>
            <a:ext cx="2232248" cy="3151617"/>
            <a:chOff x="1241027" y="2633814"/>
            <a:chExt cx="2232248" cy="3151617"/>
          </a:xfrm>
        </p:grpSpPr>
        <p:pic>
          <p:nvPicPr>
            <p:cNvPr id="5" name="Espace réservé du contenu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8715" y="2648075"/>
              <a:ext cx="1524003" cy="1524003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03" y="4261428"/>
              <a:ext cx="1524003" cy="1524003"/>
            </a:xfrm>
            <a:prstGeom prst="rect">
              <a:avLst/>
            </a:prstGeom>
          </p:spPr>
        </p:pic>
        <p:sp>
          <p:nvSpPr>
            <p:cNvPr id="9" name="Rectangle à coins arrondis 8"/>
            <p:cNvSpPr/>
            <p:nvPr/>
          </p:nvSpPr>
          <p:spPr>
            <a:xfrm>
              <a:off x="1241027" y="2633814"/>
              <a:ext cx="2232248" cy="3041696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204" y="2770531"/>
              <a:ext cx="479021" cy="479021"/>
            </a:xfrm>
            <a:prstGeom prst="rect">
              <a:avLst/>
            </a:prstGeom>
          </p:spPr>
        </p:pic>
      </p:grpSp>
      <p:sp>
        <p:nvSpPr>
          <p:cNvPr id="19" name="ZoneTexte 18"/>
          <p:cNvSpPr txBox="1"/>
          <p:nvPr/>
        </p:nvSpPr>
        <p:spPr>
          <a:xfrm>
            <a:off x="4656258" y="4563906"/>
            <a:ext cx="4487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parle à quelqu’un de confiance 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 je chatte avec un inconnu.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43" y="1733495"/>
            <a:ext cx="973469" cy="131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6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j’ai un problème, </a:t>
            </a:r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peux contacter </a:t>
            </a:r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personnes</a:t>
            </a:r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31889" y="3458617"/>
            <a:ext cx="6369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Si je rencontre quelque chose de choquant, je peux le signaler ici :</a:t>
            </a:r>
          </a:p>
          <a:p>
            <a:r>
              <a:rPr lang="fr-FR" dirty="0">
                <a:solidFill>
                  <a:srgbClr val="FF0000"/>
                </a:solidFill>
                <a:hlinkClick r:id="rId2"/>
              </a:rPr>
              <a:t>https://www.pointdecontact.net/cliquez-signalez</a:t>
            </a:r>
            <a:r>
              <a:rPr lang="fr-FR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67744" y="4431519"/>
            <a:ext cx="36006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Je peux contacter Child </a:t>
            </a:r>
            <a:r>
              <a:rPr lang="fr-FR" dirty="0" smtClean="0"/>
              <a:t>Focus</a:t>
            </a:r>
          </a:p>
          <a:p>
            <a:r>
              <a:rPr lang="fr-FR" dirty="0" smtClean="0"/>
              <a:t>Par </a:t>
            </a:r>
            <a:r>
              <a:rPr lang="fr-FR" dirty="0" err="1" smtClean="0"/>
              <a:t>telephone</a:t>
            </a:r>
            <a:r>
              <a:rPr lang="fr-FR" dirty="0" smtClean="0"/>
              <a:t> : 116000</a:t>
            </a:r>
          </a:p>
          <a:p>
            <a:r>
              <a:rPr lang="fr-FR" dirty="0" smtClean="0"/>
              <a:t>Par mail : </a:t>
            </a:r>
            <a:r>
              <a:rPr lang="fr-FR" dirty="0" smtClean="0">
                <a:hlinkClick r:id="rId3"/>
              </a:rPr>
              <a:t>11600@childfocus.org</a:t>
            </a:r>
            <a:endParaRPr lang="fr-FR" dirty="0" smtClean="0"/>
          </a:p>
          <a:p>
            <a:r>
              <a:rPr lang="fr-FR" dirty="0" smtClean="0"/>
              <a:t>Je vais voir le site</a:t>
            </a:r>
            <a:endParaRPr lang="fr-FR" dirty="0">
              <a:hlinkClick r:id="rId4"/>
            </a:endParaRPr>
          </a:p>
          <a:p>
            <a:r>
              <a:rPr lang="fr-FR" dirty="0" smtClean="0">
                <a:hlinkClick r:id="rId4"/>
              </a:rPr>
              <a:t>http</a:t>
            </a:r>
            <a:r>
              <a:rPr lang="fr-FR" dirty="0">
                <a:hlinkClick r:id="rId4"/>
              </a:rPr>
              <a:t>://</a:t>
            </a:r>
            <a:r>
              <a:rPr lang="fr-FR" dirty="0" smtClean="0">
                <a:hlinkClick r:id="rId4"/>
              </a:rPr>
              <a:t>childfocus.be/fr/besoin-daide</a:t>
            </a:r>
            <a:endParaRPr lang="fr-FR" dirty="0" smtClean="0"/>
          </a:p>
          <a:p>
            <a:r>
              <a:rPr lang="fr-FR" dirty="0" smtClean="0"/>
              <a:t>Et je clique sur l’enveloppe 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1252" y="5461945"/>
            <a:ext cx="742950" cy="723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1889" y="4564400"/>
            <a:ext cx="1000125" cy="8191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87703"/>
            <a:ext cx="3101033" cy="2449816"/>
          </a:xfrm>
          <a:prstGeom prst="rect">
            <a:avLst/>
          </a:prstGeom>
        </p:spPr>
      </p:pic>
      <p:sp>
        <p:nvSpPr>
          <p:cNvPr id="10" name="Flèche droite 9"/>
          <p:cNvSpPr/>
          <p:nvPr/>
        </p:nvSpPr>
        <p:spPr>
          <a:xfrm>
            <a:off x="4716016" y="2200631"/>
            <a:ext cx="1008112" cy="423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21" y="1250505"/>
            <a:ext cx="978025" cy="9780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21" y="2378619"/>
            <a:ext cx="1030426" cy="103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C:\Users\suzanne.malissard\Documents\FR_Pictogrammes_couleur\voyageurs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42" y="5124122"/>
            <a:ext cx="1079085" cy="107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46912" y="1362116"/>
            <a:ext cx="1425019" cy="21751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Line 1"/>
          <p:cNvSpPr/>
          <p:nvPr/>
        </p:nvSpPr>
        <p:spPr>
          <a:xfrm flipH="1">
            <a:off x="2376000" y="2782070"/>
            <a:ext cx="1011556" cy="241930"/>
          </a:xfrm>
          <a:prstGeom prst="line">
            <a:avLst/>
          </a:prstGeom>
          <a:ln w="76200">
            <a:solidFill>
              <a:schemeClr val="tx2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Line 2"/>
          <p:cNvSpPr/>
          <p:nvPr/>
        </p:nvSpPr>
        <p:spPr>
          <a:xfrm flipH="1">
            <a:off x="2699792" y="3481736"/>
            <a:ext cx="1122240" cy="1171399"/>
          </a:xfrm>
          <a:prstGeom prst="line">
            <a:avLst/>
          </a:prstGeom>
          <a:ln w="76200">
            <a:solidFill>
              <a:schemeClr val="tx2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Line 3"/>
          <p:cNvSpPr/>
          <p:nvPr/>
        </p:nvSpPr>
        <p:spPr>
          <a:xfrm>
            <a:off x="5490080" y="2765160"/>
            <a:ext cx="954128" cy="432000"/>
          </a:xfrm>
          <a:prstGeom prst="line">
            <a:avLst/>
          </a:prstGeom>
          <a:ln w="76200">
            <a:solidFill>
              <a:schemeClr val="tx2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TextShape 4"/>
          <p:cNvSpPr txBox="1"/>
          <p:nvPr/>
        </p:nvSpPr>
        <p:spPr>
          <a:xfrm>
            <a:off x="3373640" y="2904595"/>
            <a:ext cx="2304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32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M’informer</a:t>
            </a:r>
            <a:endParaRPr sz="32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stomShape 1"/>
          <p:cNvSpPr/>
          <p:nvPr/>
        </p:nvSpPr>
        <p:spPr>
          <a:xfrm>
            <a:off x="1776798" y="-251174"/>
            <a:ext cx="51715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spcBef>
                <a:spcPct val="0"/>
              </a:spcBef>
            </a:pPr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Internet, </a:t>
            </a:r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ça sert à quoi ?</a:t>
            </a:r>
            <a:endParaRPr sz="3200" b="1" dirty="0">
              <a:solidFill>
                <a:srgbClr val="00B05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1" name="Picture 4" descr="C:\Users\suzanne.malissard\Documents\FR_Pictogrammes_couleur\intern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69"/>
            <a:ext cx="1260392" cy="126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2"/>
          <p:cNvSpPr/>
          <p:nvPr/>
        </p:nvSpPr>
        <p:spPr>
          <a:xfrm>
            <a:off x="5155560" y="3506270"/>
            <a:ext cx="1044160" cy="999600"/>
          </a:xfrm>
          <a:prstGeom prst="line">
            <a:avLst/>
          </a:prstGeom>
          <a:ln w="76200">
            <a:solidFill>
              <a:schemeClr val="tx2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99" name="Picture 3" descr="C:\Users\suzanne.malissard\OneDrive - Association des Paralysés de France\HANDAS - APF POLYHANDYCAP\2016 et 2017\PULSE\B banque PICTOS\160131 Banque actualisée Marie\droit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01" y="1899056"/>
            <a:ext cx="1252158" cy="125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suzanne.malissard\Documents\FR_Pictogrammes_couleur\journal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984" y="1327800"/>
            <a:ext cx="1142512" cy="114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629700" y="3609800"/>
            <a:ext cx="2082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actualités</a:t>
            </a:r>
          </a:p>
        </p:txBody>
      </p:sp>
      <p:pic>
        <p:nvPicPr>
          <p:cNvPr id="4102" name="Picture 6" descr="C:\Users\suzanne.malissard\Documents\FR_Pictogrammes_couleur\journal télévisé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649" y="2343004"/>
            <a:ext cx="1123182" cy="112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30196" y="3077755"/>
            <a:ext cx="1717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droits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33373" y="6000466"/>
            <a:ext cx="2354183" cy="40011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>
            <a:defPPr>
              <a:defRPr lang="fr-FR"/>
            </a:defPPr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Les horaires</a:t>
            </a:r>
          </a:p>
        </p:txBody>
      </p:sp>
      <p:sp>
        <p:nvSpPr>
          <p:cNvPr id="28" name="Line 2"/>
          <p:cNvSpPr/>
          <p:nvPr/>
        </p:nvSpPr>
        <p:spPr>
          <a:xfrm>
            <a:off x="4564520" y="3616002"/>
            <a:ext cx="162004" cy="1130129"/>
          </a:xfrm>
          <a:prstGeom prst="line">
            <a:avLst/>
          </a:prstGeom>
          <a:ln w="76200">
            <a:solidFill>
              <a:schemeClr val="tx2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ZoneTexte 7"/>
          <p:cNvSpPr txBox="1"/>
          <p:nvPr/>
        </p:nvSpPr>
        <p:spPr>
          <a:xfrm>
            <a:off x="4037250" y="6169743"/>
            <a:ext cx="2620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Les voyages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609887" y="4346929"/>
            <a:ext cx="2101890" cy="1561563"/>
            <a:chOff x="6609887" y="4346929"/>
            <a:chExt cx="2101890" cy="1561563"/>
          </a:xfrm>
        </p:grpSpPr>
        <p:sp>
          <p:nvSpPr>
            <p:cNvPr id="34" name="ZoneTexte 33"/>
            <p:cNvSpPr txBox="1"/>
            <p:nvPr/>
          </p:nvSpPr>
          <p:spPr>
            <a:xfrm>
              <a:off x="6773606" y="5482951"/>
              <a:ext cx="1938171" cy="40011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Autre chose</a:t>
              </a:r>
              <a:endParaRPr lang="fr-FR" sz="2000" dirty="0">
                <a:noFill/>
              </a:endParaRPr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6609887" y="4346929"/>
              <a:ext cx="1809490" cy="1561563"/>
              <a:chOff x="6609887" y="4346929"/>
              <a:chExt cx="1809490" cy="1561563"/>
            </a:xfrm>
          </p:grpSpPr>
          <p:pic>
            <p:nvPicPr>
              <p:cNvPr id="33" name="Image 3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3649" y="4346929"/>
                <a:ext cx="1321968" cy="1212618"/>
              </a:xfrm>
              <a:prstGeom prst="rect">
                <a:avLst/>
              </a:prstGeom>
              <a:ln w="12700">
                <a:noFill/>
              </a:ln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6609887" y="4356155"/>
                <a:ext cx="1809490" cy="155233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73" y="4753841"/>
            <a:ext cx="1565397" cy="123544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320" y="1241157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301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 145"/>
          <p:cNvPicPr/>
          <p:nvPr/>
        </p:nvPicPr>
        <p:blipFill>
          <a:blip r:embed="rId2" cstate="print"/>
          <a:stretch/>
        </p:blipFill>
        <p:spPr>
          <a:xfrm>
            <a:off x="3887880" y="4385502"/>
            <a:ext cx="1548120" cy="1545312"/>
          </a:xfrm>
          <a:prstGeom prst="rect">
            <a:avLst/>
          </a:prstGeom>
          <a:ln>
            <a:noFill/>
          </a:ln>
        </p:spPr>
      </p:pic>
      <p:sp>
        <p:nvSpPr>
          <p:cNvPr id="151" name="CustomShape 1"/>
          <p:cNvSpPr/>
          <p:nvPr/>
        </p:nvSpPr>
        <p:spPr>
          <a:xfrm>
            <a:off x="3081354" y="2303451"/>
            <a:ext cx="3161171" cy="530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2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Pour mes loisirs </a:t>
            </a:r>
            <a:endParaRPr sz="28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Line 2"/>
          <p:cNvSpPr/>
          <p:nvPr/>
        </p:nvSpPr>
        <p:spPr>
          <a:xfrm flipV="1">
            <a:off x="5918286" y="2658571"/>
            <a:ext cx="936096" cy="19217"/>
          </a:xfrm>
          <a:prstGeom prst="line">
            <a:avLst/>
          </a:prstGeom>
          <a:ln w="76200">
            <a:solidFill>
              <a:schemeClr val="tx2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Line 3"/>
          <p:cNvSpPr/>
          <p:nvPr/>
        </p:nvSpPr>
        <p:spPr>
          <a:xfrm>
            <a:off x="4499820" y="2864234"/>
            <a:ext cx="42828" cy="1428862"/>
          </a:xfrm>
          <a:prstGeom prst="line">
            <a:avLst/>
          </a:prstGeom>
          <a:ln w="76200">
            <a:solidFill>
              <a:schemeClr val="tx2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Line 4"/>
          <p:cNvSpPr/>
          <p:nvPr/>
        </p:nvSpPr>
        <p:spPr>
          <a:xfrm flipH="1">
            <a:off x="2297718" y="2587999"/>
            <a:ext cx="783635" cy="179579"/>
          </a:xfrm>
          <a:prstGeom prst="line">
            <a:avLst/>
          </a:prstGeom>
          <a:ln w="76200">
            <a:solidFill>
              <a:schemeClr val="tx2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Line 5"/>
          <p:cNvSpPr/>
          <p:nvPr/>
        </p:nvSpPr>
        <p:spPr>
          <a:xfrm flipH="1">
            <a:off x="2897388" y="2819520"/>
            <a:ext cx="1062516" cy="1338688"/>
          </a:xfrm>
          <a:prstGeom prst="line">
            <a:avLst/>
          </a:prstGeom>
          <a:ln w="76200">
            <a:solidFill>
              <a:schemeClr val="tx2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Line 6"/>
          <p:cNvSpPr/>
          <p:nvPr/>
        </p:nvSpPr>
        <p:spPr>
          <a:xfrm>
            <a:off x="5261820" y="2926520"/>
            <a:ext cx="1434180" cy="1726615"/>
          </a:xfrm>
          <a:prstGeom prst="line">
            <a:avLst/>
          </a:prstGeom>
          <a:ln w="76200">
            <a:solidFill>
              <a:schemeClr val="tx2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8"/>
          <p:cNvSpPr/>
          <p:nvPr/>
        </p:nvSpPr>
        <p:spPr>
          <a:xfrm>
            <a:off x="992394" y="5858246"/>
            <a:ext cx="2808312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2000" spc="-1" dirty="0">
                <a:uFill>
                  <a:solidFill>
                    <a:srgbClr val="FFFFFF"/>
                  </a:solidFill>
                </a:uFill>
                <a:latin typeface="Arial"/>
              </a:rPr>
              <a:t>Regarder des films, des vidéos</a:t>
            </a:r>
            <a:endParaRPr sz="2000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9"/>
          <p:cNvSpPr/>
          <p:nvPr/>
        </p:nvSpPr>
        <p:spPr>
          <a:xfrm>
            <a:off x="817565" y="2996952"/>
            <a:ext cx="1223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2000" spc="-1" dirty="0">
                <a:uFill>
                  <a:solidFill>
                    <a:srgbClr val="FFFFFF"/>
                  </a:solidFill>
                </a:uFill>
                <a:latin typeface="Arial"/>
              </a:rPr>
              <a:t>J</a:t>
            </a:r>
            <a:r>
              <a:rPr lang="fr-FR" sz="200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ouer</a:t>
            </a:r>
            <a:endParaRPr sz="2000" dirty="0"/>
          </a:p>
        </p:txBody>
      </p:sp>
      <p:sp>
        <p:nvSpPr>
          <p:cNvPr id="160" name="CustomShape 10"/>
          <p:cNvSpPr/>
          <p:nvPr/>
        </p:nvSpPr>
        <p:spPr>
          <a:xfrm>
            <a:off x="3800706" y="5989213"/>
            <a:ext cx="3053676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2000" spc="-1" dirty="0">
                <a:uFill>
                  <a:solidFill>
                    <a:srgbClr val="FFFFFF"/>
                  </a:solidFill>
                </a:uFill>
                <a:latin typeface="Arial"/>
              </a:rPr>
              <a:t>Écouter de la musique</a:t>
            </a:r>
            <a:endParaRPr sz="2000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11"/>
          <p:cNvSpPr/>
          <p:nvPr/>
        </p:nvSpPr>
        <p:spPr>
          <a:xfrm>
            <a:off x="7013580" y="2892375"/>
            <a:ext cx="2015693" cy="6930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2000" spc="-1" dirty="0"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lang="fr-FR" sz="2000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rouver des informations sur des activités</a:t>
            </a:r>
            <a:endParaRPr sz="2000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76" name="Picture 4" descr="C:\Users\suzanne.malissard\Documents\FR_Pictogrammes_couleur\fil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021" y="4158208"/>
            <a:ext cx="1712367" cy="17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stomShape 1"/>
          <p:cNvSpPr/>
          <p:nvPr/>
        </p:nvSpPr>
        <p:spPr>
          <a:xfrm>
            <a:off x="2204675" y="-222049"/>
            <a:ext cx="51715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spcBef>
                <a:spcPct val="0"/>
              </a:spcBef>
            </a:pPr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Internet, </a:t>
            </a:r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ça sert à quoi ?</a:t>
            </a:r>
            <a:endParaRPr sz="3200" b="1" dirty="0">
              <a:solidFill>
                <a:srgbClr val="00B05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7" name="Picture 4" descr="C:\Users\suzanne.malissard\Documents\FR_Pictogrammes_couleur\intern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69"/>
            <a:ext cx="1260392" cy="126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ages.talkspirit.com/apf/ugc/media/cloud/default/38b33b202f543df52a28daa02bac52d3ae6280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80" y="1039888"/>
            <a:ext cx="2015693" cy="175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e 31"/>
          <p:cNvGrpSpPr/>
          <p:nvPr/>
        </p:nvGrpSpPr>
        <p:grpSpPr>
          <a:xfrm>
            <a:off x="6800399" y="4647351"/>
            <a:ext cx="2101890" cy="1561563"/>
            <a:chOff x="6609887" y="4346929"/>
            <a:chExt cx="2101890" cy="1561563"/>
          </a:xfrm>
        </p:grpSpPr>
        <p:sp>
          <p:nvSpPr>
            <p:cNvPr id="33" name="ZoneTexte 32"/>
            <p:cNvSpPr txBox="1"/>
            <p:nvPr/>
          </p:nvSpPr>
          <p:spPr>
            <a:xfrm>
              <a:off x="6773606" y="5482951"/>
              <a:ext cx="1938171" cy="40011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Autre chose</a:t>
              </a:r>
              <a:endParaRPr lang="fr-FR" sz="2000" dirty="0">
                <a:noFill/>
              </a:endParaRPr>
            </a:p>
          </p:txBody>
        </p:sp>
        <p:grpSp>
          <p:nvGrpSpPr>
            <p:cNvPr id="34" name="Groupe 33"/>
            <p:cNvGrpSpPr/>
            <p:nvPr/>
          </p:nvGrpSpPr>
          <p:grpSpPr>
            <a:xfrm>
              <a:off x="6609887" y="4346929"/>
              <a:ext cx="1809490" cy="1561563"/>
              <a:chOff x="6609887" y="4346929"/>
              <a:chExt cx="1809490" cy="1561563"/>
            </a:xfrm>
          </p:grpSpPr>
          <p:pic>
            <p:nvPicPr>
              <p:cNvPr id="35" name="Image 3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3649" y="4346929"/>
                <a:ext cx="1321968" cy="1212618"/>
              </a:xfrm>
              <a:prstGeom prst="rect">
                <a:avLst/>
              </a:prstGeom>
              <a:ln w="12700">
                <a:noFill/>
              </a:ln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6609887" y="4356155"/>
                <a:ext cx="1809490" cy="155233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015" y="832158"/>
            <a:ext cx="1476805" cy="135591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48" y="1772816"/>
            <a:ext cx="1238491" cy="12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949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/>
          <p:cNvGrpSpPr/>
          <p:nvPr/>
        </p:nvGrpSpPr>
        <p:grpSpPr>
          <a:xfrm>
            <a:off x="403920" y="1741713"/>
            <a:ext cx="3693296" cy="3693296"/>
            <a:chOff x="403920" y="1741713"/>
            <a:chExt cx="3693296" cy="3693296"/>
          </a:xfrm>
        </p:grpSpPr>
        <p:grpSp>
          <p:nvGrpSpPr>
            <p:cNvPr id="10" name="Groupe 9"/>
            <p:cNvGrpSpPr/>
            <p:nvPr/>
          </p:nvGrpSpPr>
          <p:grpSpPr>
            <a:xfrm>
              <a:off x="403920" y="1741713"/>
              <a:ext cx="3693296" cy="3693296"/>
              <a:chOff x="251520" y="1771785"/>
              <a:chExt cx="3693296" cy="3693296"/>
            </a:xfrm>
          </p:grpSpPr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94" b="13761"/>
              <a:stretch/>
            </p:blipFill>
            <p:spPr>
              <a:xfrm>
                <a:off x="438003" y="2219243"/>
                <a:ext cx="1447902" cy="1314282"/>
              </a:xfrm>
              <a:prstGeom prst="rect">
                <a:avLst/>
              </a:prstGeom>
            </p:spPr>
          </p:pic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520" y="1771785"/>
                <a:ext cx="3693296" cy="3693296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 rot="2441667">
              <a:off x="2922773" y="2522567"/>
              <a:ext cx="30464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6429" y="0"/>
            <a:ext cx="7467735" cy="908720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Internet, c’est bien 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41980" y="5126500"/>
            <a:ext cx="7884368" cy="11247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Je peux communiquer tout seul </a:t>
            </a:r>
          </a:p>
          <a:p>
            <a:pPr marL="0" indent="0"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avec tout le monde </a:t>
            </a:r>
          </a:p>
          <a:p>
            <a:pPr marL="0" indent="0"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à n’importe quelle heure</a:t>
            </a:r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9" y="799058"/>
            <a:ext cx="2924772" cy="2819375"/>
          </a:xfrm>
          <a:prstGeom prst="rect">
            <a:avLst/>
          </a:prstGeom>
        </p:spPr>
      </p:pic>
      <p:pic>
        <p:nvPicPr>
          <p:cNvPr id="18" name="Picture 4" descr="C:\Users\suzanne.malissard\Documents\FR_Pictogrammes_couleur\intern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69"/>
            <a:ext cx="1260392" cy="126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1653" y="1264480"/>
            <a:ext cx="1145589" cy="115230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cxnSp>
        <p:nvCxnSpPr>
          <p:cNvPr id="14" name="Connecteur droit avec flèche 13"/>
          <p:cNvCxnSpPr/>
          <p:nvPr/>
        </p:nvCxnSpPr>
        <p:spPr>
          <a:xfrm flipV="1">
            <a:off x="3409479" y="2416787"/>
            <a:ext cx="2689790" cy="619493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374" y="2919173"/>
            <a:ext cx="1338375" cy="13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1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5716" y="5547396"/>
            <a:ext cx="8229600" cy="108012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charte informatique dit ce ce qui est autorisé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et ce qui est interdit avec un ordinateur.</a:t>
            </a:r>
          </a:p>
          <a:p>
            <a:pPr marL="0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28800" y="-101764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charte informatique</a:t>
            </a:r>
          </a:p>
        </p:txBody>
      </p:sp>
      <p:pic>
        <p:nvPicPr>
          <p:cNvPr id="6" name="Picture 2" descr="C:\Users\suzanne.malissard\OneDrive - Association des Paralysés de France\HANDAS - APF POLYHANDYCAP\2016 et 2017\PULSE\B banque PICTOS\160131 Banque actualisée Marie\Règlement informatiq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17440"/>
            <a:ext cx="2218767" cy="222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151923" y="2755042"/>
            <a:ext cx="12811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fr-F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suzanne.malissard\OneDrive - Association des Paralysés de France\HANDAS - APF POLYHANDYCAP\2016 et 2017\PULSE\B banque PICTOS\160131 Banque actualisée Marie\Règlement informatiq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" y="116632"/>
            <a:ext cx="828092" cy="82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098967" y="1554155"/>
            <a:ext cx="1433897" cy="143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sans-titre (1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03252" y="3334775"/>
            <a:ext cx="1656184" cy="1656184"/>
          </a:xfrm>
          <a:prstGeom prst="rect">
            <a:avLst/>
          </a:prstGeom>
        </p:spPr>
      </p:pic>
      <p:pic>
        <p:nvPicPr>
          <p:cNvPr id="11" name="Image 10" descr="ordinateu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1273158"/>
            <a:ext cx="2088232" cy="2088232"/>
          </a:xfrm>
          <a:prstGeom prst="rect">
            <a:avLst/>
          </a:prstGeom>
        </p:spPr>
      </p:pic>
      <p:pic>
        <p:nvPicPr>
          <p:cNvPr id="12" name="Image 11" descr="sans-titre (10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8204" y="3309040"/>
            <a:ext cx="1152128" cy="113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suzanne.malissard\Documents\FR_Pictogrammes_couleur\musique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205" y="2101905"/>
            <a:ext cx="795912" cy="79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534" y="-250864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téléchargement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17" y="4718985"/>
            <a:ext cx="9144000" cy="5102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C’est enregistrer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dans mon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ordinateur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documents trouvés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sur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: </a:t>
            </a:r>
          </a:p>
        </p:txBody>
      </p:sp>
      <p:pic>
        <p:nvPicPr>
          <p:cNvPr id="6" name="Picture 5" descr="C:\Users\suzanne.malissard\OneDrive - Association des Paralysés de France\HANDAS - APF POLYHANDYCAP\2016 et 2017\PULSE\B banque PICTOS\160131 Banque actualisée Marie\docu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8683">
            <a:off x="3501658" y="2949944"/>
            <a:ext cx="1190264" cy="119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Espace réservé du contenu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351" y="2124708"/>
            <a:ext cx="2438733" cy="2438733"/>
          </a:xfrm>
          <a:prstGeom prst="rect">
            <a:avLst/>
          </a:prstGeom>
        </p:spPr>
      </p:pic>
      <p:pic>
        <p:nvPicPr>
          <p:cNvPr id="13" name="Picture 2" descr="C:\Users\suzanne.malissard\Documents\FR_Pictogrammes_couleur\photo_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78" y="2735758"/>
            <a:ext cx="670847" cy="67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uzanne.malissard\Documents\FR_Pictogrammes_couleur\photo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11" y="2357527"/>
            <a:ext cx="1187549" cy="118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èche courbée vers la droite 15"/>
          <p:cNvSpPr/>
          <p:nvPr/>
        </p:nvSpPr>
        <p:spPr>
          <a:xfrm rot="5400000">
            <a:off x="3850999" y="-1606506"/>
            <a:ext cx="936102" cy="6480720"/>
          </a:xfrm>
          <a:prstGeom prst="curvedRightArrow">
            <a:avLst>
              <a:gd name="adj1" fmla="val 25000"/>
              <a:gd name="adj2" fmla="val 5139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5" name="Picture 4" descr="C:\Users\suzanne.malissard\Documents\FR_Pictogrammes_couleur\interne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590" y="2204865"/>
            <a:ext cx="2041560" cy="204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suzanne.malissard\Documents\FR_Pictogrammes_couleur\interne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69"/>
            <a:ext cx="1260392" cy="126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suzanne.malissard\Documents\FR_Pictogrammes_couleur\fil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068">
            <a:off x="4579010" y="3682462"/>
            <a:ext cx="856183" cy="8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03300" y="1249921"/>
            <a:ext cx="411817" cy="45223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94" y="118034"/>
            <a:ext cx="531979" cy="53197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05505" y="5157192"/>
            <a:ext cx="2113079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textes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films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musiques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977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212672" y="1838960"/>
            <a:ext cx="2431509" cy="2376263"/>
            <a:chOff x="1492418" y="692696"/>
            <a:chExt cx="5256583" cy="525658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418" y="692696"/>
              <a:ext cx="5256583" cy="5256583"/>
            </a:xfrm>
            <a:prstGeom prst="rect">
              <a:avLst/>
            </a:prstGeom>
          </p:spPr>
        </p:pic>
        <p:grpSp>
          <p:nvGrpSpPr>
            <p:cNvPr id="11" name="Groupe 10"/>
            <p:cNvGrpSpPr/>
            <p:nvPr/>
          </p:nvGrpSpPr>
          <p:grpSpPr>
            <a:xfrm rot="561575">
              <a:off x="3249612" y="1432113"/>
              <a:ext cx="1322388" cy="1322387"/>
              <a:chOff x="3249612" y="1432113"/>
              <a:chExt cx="1322388" cy="1322387"/>
            </a:xfrm>
          </p:grpSpPr>
          <p:pic>
            <p:nvPicPr>
              <p:cNvPr id="9" name="Picture 3" descr="E:\Banque de Pictos\charte informatique\sens interdit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9612" y="1432113"/>
                <a:ext cx="1322388" cy="1322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3419872" y="1988840"/>
                <a:ext cx="936104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cxnSp>
        <p:nvCxnSpPr>
          <p:cNvPr id="8" name="Connecteur droit avec flèche 7"/>
          <p:cNvCxnSpPr/>
          <p:nvPr/>
        </p:nvCxnSpPr>
        <p:spPr>
          <a:xfrm flipV="1">
            <a:off x="3059832" y="2127456"/>
            <a:ext cx="2105000" cy="899636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3059832" y="3179491"/>
            <a:ext cx="2105000" cy="897581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1073564" y="13150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Les risques d’internet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" y="10081"/>
            <a:ext cx="923886" cy="92388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65" y="893676"/>
            <a:ext cx="1714793" cy="171479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12672" y="4215223"/>
            <a:ext cx="370325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Si je fais des choses interdites 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572165" y="2626981"/>
            <a:ext cx="3320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je peux être en danger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572165" y="5497621"/>
            <a:ext cx="3252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je peux être puni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65" y="3929618"/>
            <a:ext cx="2376264" cy="146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2282</TotalTime>
  <Words>898</Words>
  <Application>Microsoft Office PowerPoint</Application>
  <PresentationFormat>Affichage à l'écran (4:3)</PresentationFormat>
  <Paragraphs>163</Paragraphs>
  <Slides>31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Charte informatique :  comment être en sécurité  sur internet </vt:lpstr>
      <vt:lpstr>Internet, c’est quoi ?</vt:lpstr>
      <vt:lpstr>Présentation PowerPoint</vt:lpstr>
      <vt:lpstr>Présentation PowerPoint</vt:lpstr>
      <vt:lpstr>Présentation PowerPoint</vt:lpstr>
      <vt:lpstr>Internet, c’est bien !</vt:lpstr>
      <vt:lpstr>La charte informatique</vt:lpstr>
      <vt:lpstr>Le téléchargement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risques d’internet : virus et spams</vt:lpstr>
      <vt:lpstr>Comment éviter les virus et les spams</vt:lpstr>
      <vt:lpstr>Comment éviter les virus et les spams ?</vt:lpstr>
      <vt:lpstr>Intimité</vt:lpstr>
      <vt:lpstr>Intimité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Chatter </vt:lpstr>
      <vt:lpstr>Si je veux chatter </vt:lpstr>
      <vt:lpstr>Si j’ai un problème,  je peux contacter des personnes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Charte informatique</dc:title>
  <dc:creator>Suzanne Malissard</dc:creator>
  <cp:lastModifiedBy>Suzanne Malissard</cp:lastModifiedBy>
  <cp:revision>139</cp:revision>
  <dcterms:created xsi:type="dcterms:W3CDTF">2018-09-14T10:08:40Z</dcterms:created>
  <dcterms:modified xsi:type="dcterms:W3CDTF">2019-06-21T13:02:03Z</dcterms:modified>
</cp:coreProperties>
</file>