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BC96-0C6F-48DE-9BA4-5FFDBF5D0E77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5EB78-81EA-42B6-BF0B-E1BF1C99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160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BC96-0C6F-48DE-9BA4-5FFDBF5D0E77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5EB78-81EA-42B6-BF0B-E1BF1C99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4071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BC96-0C6F-48DE-9BA4-5FFDBF5D0E77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5EB78-81EA-42B6-BF0B-E1BF1C99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056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BC96-0C6F-48DE-9BA4-5FFDBF5D0E77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5EB78-81EA-42B6-BF0B-E1BF1C99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6430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BC96-0C6F-48DE-9BA4-5FFDBF5D0E77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5EB78-81EA-42B6-BF0B-E1BF1C99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3821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BC96-0C6F-48DE-9BA4-5FFDBF5D0E77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5EB78-81EA-42B6-BF0B-E1BF1C99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015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BC96-0C6F-48DE-9BA4-5FFDBF5D0E77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5EB78-81EA-42B6-BF0B-E1BF1C99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245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BC96-0C6F-48DE-9BA4-5FFDBF5D0E77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5EB78-81EA-42B6-BF0B-E1BF1C99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832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BC96-0C6F-48DE-9BA4-5FFDBF5D0E77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5EB78-81EA-42B6-BF0B-E1BF1C99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9624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BC96-0C6F-48DE-9BA4-5FFDBF5D0E77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5EB78-81EA-42B6-BF0B-E1BF1C99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4413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BC96-0C6F-48DE-9BA4-5FFDBF5D0E77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5EB78-81EA-42B6-BF0B-E1BF1C99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4282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ABC96-0C6F-48DE-9BA4-5FFDBF5D0E77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5EB78-81EA-42B6-BF0B-E1BF1C99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341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442493" y="353961"/>
            <a:ext cx="1946788" cy="1403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834679" y="1879967"/>
            <a:ext cx="91882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Nos familles ne peuvent plus rentrer dans le foyer, pour le moment</a:t>
            </a:r>
          </a:p>
          <a:p>
            <a:r>
              <a:rPr lang="fr-FR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fr-FR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93" b="20630"/>
          <a:stretch/>
        </p:blipFill>
        <p:spPr>
          <a:xfrm>
            <a:off x="1027596" y="604684"/>
            <a:ext cx="1987640" cy="115037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73" t="-665" r="21286" b="38692"/>
          <a:stretch/>
        </p:blipFill>
        <p:spPr>
          <a:xfrm>
            <a:off x="3979108" y="609867"/>
            <a:ext cx="873558" cy="811161"/>
          </a:xfrm>
          <a:prstGeom prst="rect">
            <a:avLst/>
          </a:prstGeom>
        </p:spPr>
      </p:pic>
      <p:cxnSp>
        <p:nvCxnSpPr>
          <p:cNvPr id="9" name="Connecteur droit avec flèche 8"/>
          <p:cNvCxnSpPr/>
          <p:nvPr/>
        </p:nvCxnSpPr>
        <p:spPr>
          <a:xfrm flipH="1">
            <a:off x="5279923" y="542956"/>
            <a:ext cx="892278" cy="2949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6172201" y="393000"/>
            <a:ext cx="4407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Photo de la porte d’entrée de l’établissement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834679" y="370006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kern="1400" dirty="0">
                <a:solidFill>
                  <a:srgbClr val="000000"/>
                </a:solidFill>
                <a:latin typeface="Times New Roman" panose="02020603050405020304" pitchFamily="18" charset="0"/>
              </a:rPr>
              <a:t>Nous ne pouvons plus sortir du foyer, pour le moment</a:t>
            </a:r>
          </a:p>
          <a:p>
            <a:r>
              <a:rPr lang="fr-FR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fr-FR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42493" y="2296494"/>
            <a:ext cx="1946788" cy="1403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73" t="-665" r="21286" b="38692"/>
          <a:stretch/>
        </p:blipFill>
        <p:spPr>
          <a:xfrm>
            <a:off x="3979108" y="2610792"/>
            <a:ext cx="873558" cy="811161"/>
          </a:xfrm>
          <a:prstGeom prst="rect">
            <a:avLst/>
          </a:prstGeom>
        </p:spPr>
      </p:pic>
      <p:cxnSp>
        <p:nvCxnSpPr>
          <p:cNvPr id="14" name="Connecteur droit avec flèche 13"/>
          <p:cNvCxnSpPr/>
          <p:nvPr/>
        </p:nvCxnSpPr>
        <p:spPr>
          <a:xfrm flipH="1">
            <a:off x="5392970" y="2361502"/>
            <a:ext cx="892278" cy="2949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6390023" y="2208113"/>
            <a:ext cx="4451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Photo de la porte de sortie de l’établissement</a:t>
            </a:r>
            <a:endParaRPr lang="fr-FR" dirty="0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796" y="2307476"/>
            <a:ext cx="1524003" cy="1524003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372482" y="6171087"/>
            <a:ext cx="91163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kern="1400" dirty="0">
                <a:solidFill>
                  <a:srgbClr val="000000"/>
                </a:solidFill>
                <a:latin typeface="Times New Roman" panose="02020603050405020304" pitchFamily="18" charset="0"/>
              </a:rPr>
              <a:t>Pour se parler, on peut se </a:t>
            </a:r>
            <a:r>
              <a:rPr lang="fr-FR" b="1" kern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téléphoner,   on peut se parler par vidéo</a:t>
            </a:r>
            <a:endParaRPr lang="fr-FR" b="1" kern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fr-FR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fr-FR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795" y="4591288"/>
            <a:ext cx="1524003" cy="1524003"/>
          </a:xfrm>
          <a:prstGeom prst="rect">
            <a:avLst/>
          </a:prstGeom>
        </p:spPr>
      </p:pic>
      <p:grpSp>
        <p:nvGrpSpPr>
          <p:cNvPr id="23" name="Groupe 22"/>
          <p:cNvGrpSpPr/>
          <p:nvPr/>
        </p:nvGrpSpPr>
        <p:grpSpPr>
          <a:xfrm>
            <a:off x="682073" y="4132737"/>
            <a:ext cx="2007296" cy="2038350"/>
            <a:chOff x="599153" y="3910063"/>
            <a:chExt cx="2007296" cy="2038350"/>
          </a:xfrm>
        </p:grpSpPr>
        <p:pic>
          <p:nvPicPr>
            <p:cNvPr id="21" name="Image 2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99153" y="3910063"/>
              <a:ext cx="1790700" cy="2038350"/>
            </a:xfrm>
            <a:prstGeom prst="rect">
              <a:avLst/>
            </a:prstGeom>
          </p:spPr>
        </p:pic>
        <p:sp>
          <p:nvSpPr>
            <p:cNvPr id="22" name="Ellipse 21"/>
            <p:cNvSpPr/>
            <p:nvPr/>
          </p:nvSpPr>
          <p:spPr>
            <a:xfrm>
              <a:off x="2138516" y="5582663"/>
              <a:ext cx="467933" cy="3461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24" name="Image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85532" y="4189887"/>
            <a:ext cx="2581275" cy="1981200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93" b="20630"/>
          <a:stretch/>
        </p:blipFill>
        <p:spPr>
          <a:xfrm>
            <a:off x="2389988" y="4647649"/>
            <a:ext cx="1987640" cy="1150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5373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54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Elisabeth CATAIX-NEGRE</dc:creator>
  <cp:lastModifiedBy>Elisabeth CATAIX-NEGRE</cp:lastModifiedBy>
  <cp:revision>2</cp:revision>
  <dcterms:created xsi:type="dcterms:W3CDTF">2020-03-31T08:49:50Z</dcterms:created>
  <dcterms:modified xsi:type="dcterms:W3CDTF">2020-03-31T09:04:49Z</dcterms:modified>
</cp:coreProperties>
</file>