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7" r:id="rId12"/>
    <p:sldId id="268" r:id="rId13"/>
    <p:sldId id="272" r:id="rId14"/>
    <p:sldId id="269" r:id="rId15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55701E-3AE0-4F8F-9895-6496191C3F95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E3F2428-8401-4B9B-8A44-C31B73483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646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2C4D-3238-4CB4-8E43-257E524A0CC0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5C21-6DE5-49A7-9C4F-1A39E904F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74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2C4D-3238-4CB4-8E43-257E524A0CC0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5C21-6DE5-49A7-9C4F-1A39E904F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56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2C4D-3238-4CB4-8E43-257E524A0CC0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5C21-6DE5-49A7-9C4F-1A39E904F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6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2C4D-3238-4CB4-8E43-257E524A0CC0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5C21-6DE5-49A7-9C4F-1A39E904F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33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2C4D-3238-4CB4-8E43-257E524A0CC0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5C21-6DE5-49A7-9C4F-1A39E904F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80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2C4D-3238-4CB4-8E43-257E524A0CC0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5C21-6DE5-49A7-9C4F-1A39E904F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46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2C4D-3238-4CB4-8E43-257E524A0CC0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5C21-6DE5-49A7-9C4F-1A39E904F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55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2C4D-3238-4CB4-8E43-257E524A0CC0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5C21-6DE5-49A7-9C4F-1A39E904F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91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2C4D-3238-4CB4-8E43-257E524A0CC0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5C21-6DE5-49A7-9C4F-1A39E904F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90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2C4D-3238-4CB4-8E43-257E524A0CC0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5C21-6DE5-49A7-9C4F-1A39E904F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02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2C4D-3238-4CB4-8E43-257E524A0CC0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15C21-6DE5-49A7-9C4F-1A39E904F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54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A2C4D-3238-4CB4-8E43-257E524A0CC0}" type="datetimeFigureOut">
              <a:rPr lang="fr-FR" smtClean="0"/>
              <a:t>06/04/2020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5C21-6DE5-49A7-9C4F-1A39E904F3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12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g"/><Relationship Id="rId10" Type="http://schemas.openxmlformats.org/officeDocument/2006/relationships/image" Target="../media/image3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3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3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1146" y="4967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kern="1400" dirty="0">
                <a:latin typeface="Times New Roman" panose="02020603050405020304" pitchFamily="18" charset="0"/>
              </a:rPr>
              <a:t>Pourquoi </a:t>
            </a:r>
            <a:r>
              <a:rPr lang="fr-FR" sz="2800" kern="1400" dirty="0" smtClean="0">
                <a:latin typeface="Times New Roman" panose="02020603050405020304" pitchFamily="18" charset="0"/>
              </a:rPr>
              <a:t>je dois rester à </a:t>
            </a:r>
            <a:r>
              <a:rPr lang="fr-FR" sz="2800" kern="1400" dirty="0">
                <a:latin typeface="Times New Roman" panose="02020603050405020304" pitchFamily="18" charset="0"/>
              </a:rPr>
              <a:t>la </a:t>
            </a:r>
            <a:r>
              <a:rPr lang="fr-FR" sz="2800" kern="1400" dirty="0" smtClean="0">
                <a:latin typeface="Times New Roman" panose="02020603050405020304" pitchFamily="18" charset="0"/>
              </a:rPr>
              <a:t>maison?</a:t>
            </a:r>
            <a:endParaRPr lang="fr-FR" sz="1200" kern="1400" dirty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r>
              <a:rPr lang="fr-FR" sz="1200" kern="140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 </a:t>
            </a:r>
            <a:endParaRPr lang="fr-FR" sz="1200" kern="1400" dirty="0">
              <a:ln>
                <a:noFill/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grpSp>
        <p:nvGrpSpPr>
          <p:cNvPr id="49" name="Groupe 48"/>
          <p:cNvGrpSpPr/>
          <p:nvPr/>
        </p:nvGrpSpPr>
        <p:grpSpPr>
          <a:xfrm>
            <a:off x="4073103" y="796751"/>
            <a:ext cx="3591129" cy="5464534"/>
            <a:chOff x="2398290" y="1232184"/>
            <a:chExt cx="3591129" cy="5464534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2597" y="4747103"/>
              <a:ext cx="1949615" cy="1949615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2418322" y="3377910"/>
              <a:ext cx="3571097" cy="322984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Connecteur droit 38"/>
            <p:cNvCxnSpPr/>
            <p:nvPr/>
          </p:nvCxnSpPr>
          <p:spPr>
            <a:xfrm flipV="1">
              <a:off x="2398290" y="1232184"/>
              <a:ext cx="1737466" cy="214810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 flipV="1">
              <a:off x="4135756" y="1260112"/>
              <a:ext cx="1833632" cy="20898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Imag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6508" y="3468827"/>
              <a:ext cx="1524003" cy="1524003"/>
            </a:xfrm>
            <a:prstGeom prst="rect">
              <a:avLst/>
            </a:prstGeom>
          </p:spPr>
        </p:pic>
      </p:grpSp>
      <p:sp>
        <p:nvSpPr>
          <p:cNvPr id="48" name="Rectangle 47"/>
          <p:cNvSpPr/>
          <p:nvPr/>
        </p:nvSpPr>
        <p:spPr>
          <a:xfrm>
            <a:off x="383907" y="-1382312"/>
            <a:ext cx="2911032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1300" b="1" kern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fr-FR" sz="13800" b="1" kern="140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029" y="0"/>
            <a:ext cx="1491012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72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pic>
        <p:nvPicPr>
          <p:cNvPr id="34" name="Picture 2" descr="traffic-sign-38589_960_7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21" y="184138"/>
            <a:ext cx="1673108" cy="14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al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62" y="257713"/>
            <a:ext cx="2708566" cy="270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handicap_mote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78" y="1751302"/>
            <a:ext cx="3332895" cy="334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6C6C6"/>
              </a:clrFrom>
              <a:clrTo>
                <a:srgbClr val="C6C6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103" y="4657881"/>
            <a:ext cx="804083" cy="9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 flipH="1">
            <a:off x="2882581" y="4872461"/>
            <a:ext cx="908605" cy="69785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 flipH="1" flipV="1">
            <a:off x="2962342" y="4872461"/>
            <a:ext cx="954159" cy="724066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8557548" y="5777904"/>
            <a:ext cx="246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j</a:t>
            </a:r>
            <a:r>
              <a:rPr lang="fr-FR" dirty="0" smtClean="0"/>
              <a:t>e tousse dans mon bras</a:t>
            </a:r>
            <a:endParaRPr lang="fr-FR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383127" y="5862869"/>
            <a:ext cx="4264559" cy="58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 smtClean="0"/>
              <a:t>je ne touche pas les autres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33787" y="2895947"/>
            <a:ext cx="3610153" cy="8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 smtClean="0"/>
              <a:t>pour dire bonjour  ou au revoir,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dirty="0" smtClean="0"/>
              <a:t>je fais un signe de la main</a:t>
            </a:r>
            <a:endParaRPr lang="fr-FR" altLang="fr-FR" dirty="0"/>
          </a:p>
        </p:txBody>
      </p:sp>
      <p:pic>
        <p:nvPicPr>
          <p:cNvPr id="14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548" y="2715904"/>
            <a:ext cx="3015753" cy="306662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7029" y="0"/>
            <a:ext cx="1491012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6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8507" y="171972"/>
            <a:ext cx="6664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kern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Quelles activités je peux faire à la maison</a:t>
            </a:r>
            <a:endParaRPr lang="fr-FR" sz="1200" kern="140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fr-FR" sz="12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sp>
        <p:nvSpPr>
          <p:cNvPr id="37" name="Rectangle 36"/>
          <p:cNvSpPr/>
          <p:nvPr/>
        </p:nvSpPr>
        <p:spPr>
          <a:xfrm>
            <a:off x="4285573" y="3085301"/>
            <a:ext cx="3691526" cy="327707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4264865" y="908195"/>
            <a:ext cx="1796059" cy="21795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6060924" y="936531"/>
            <a:ext cx="1895468" cy="21204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37973" y="-796057"/>
            <a:ext cx="229851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700" b="1" kern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fr-FR" sz="9600" b="1" kern="140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21" y="3299472"/>
            <a:ext cx="3216957" cy="280617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029" y="0"/>
            <a:ext cx="1491012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7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5296" y="199351"/>
            <a:ext cx="6664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kern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la maison, je peux …</a:t>
            </a:r>
            <a:endParaRPr lang="fr-FR" sz="1200" kern="140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fr-FR" sz="12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" y="171972"/>
            <a:ext cx="1209721" cy="10552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34" y="907237"/>
            <a:ext cx="2651480" cy="23288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86" y="932455"/>
            <a:ext cx="2545892" cy="222122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989" y="989632"/>
            <a:ext cx="2575971" cy="22464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60" y="930738"/>
            <a:ext cx="2588028" cy="224644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728" y="3976015"/>
            <a:ext cx="2262353" cy="2262353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4598409" y="3178895"/>
            <a:ext cx="21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faire de la peinture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9185589" y="6177709"/>
            <a:ext cx="30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dirty="0" smtClean="0"/>
              <a:t>egarder un peu la télévision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10379012" y="3318467"/>
            <a:ext cx="158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marcher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7516497" y="3212063"/>
            <a:ext cx="158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</a:t>
            </a:r>
            <a:r>
              <a:rPr lang="fr-FR" dirty="0" smtClean="0"/>
              <a:t>aire de la gym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2068198" y="3212063"/>
            <a:ext cx="158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cuisiner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5047057" y="6238368"/>
            <a:ext cx="2399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écouter de la musique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42" y="3708901"/>
            <a:ext cx="2368793" cy="23687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53" y="3789882"/>
            <a:ext cx="2624879" cy="226972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015856" y="6362375"/>
            <a:ext cx="211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bricoler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9313" y="0"/>
            <a:ext cx="1228728" cy="74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95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" y="171972"/>
            <a:ext cx="1209721" cy="105524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002691" y="467309"/>
            <a:ext cx="490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Je fais le planning de ma journée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20" y="-33083"/>
            <a:ext cx="1524003" cy="152400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245" y="2702136"/>
            <a:ext cx="1210350" cy="121035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8" y="2740142"/>
            <a:ext cx="1302468" cy="130246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51" y="2870265"/>
            <a:ext cx="1042221" cy="10422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72368" y="4572000"/>
            <a:ext cx="1302468" cy="134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973363" y="4571999"/>
            <a:ext cx="1302468" cy="134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388540" y="4571999"/>
            <a:ext cx="1302468" cy="134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22516" y="4572000"/>
            <a:ext cx="1302468" cy="134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204712" y="4572000"/>
            <a:ext cx="1302468" cy="134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583380" y="4572000"/>
            <a:ext cx="1302468" cy="134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9038248" y="4572000"/>
            <a:ext cx="1302468" cy="134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93116" y="4572000"/>
            <a:ext cx="1302468" cy="1342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12" y="4661766"/>
            <a:ext cx="1162568" cy="1162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98" y="4683888"/>
            <a:ext cx="1118323" cy="11183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3" y="4855855"/>
            <a:ext cx="946356" cy="94635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04" y="4855855"/>
            <a:ext cx="1032388" cy="103238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1" y="4661766"/>
            <a:ext cx="1197078" cy="1197078"/>
          </a:xfrm>
          <a:prstGeom prst="rect">
            <a:avLst/>
          </a:prstGeom>
        </p:spPr>
      </p:pic>
      <p:cxnSp>
        <p:nvCxnSpPr>
          <p:cNvPr id="26" name="Connecteur droit avec flèche 25"/>
          <p:cNvCxnSpPr/>
          <p:nvPr/>
        </p:nvCxnSpPr>
        <p:spPr>
          <a:xfrm>
            <a:off x="3811341" y="3207290"/>
            <a:ext cx="303213" cy="109453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1"/>
          <a:stretch/>
        </p:blipFill>
        <p:spPr>
          <a:xfrm>
            <a:off x="2961621" y="1946787"/>
            <a:ext cx="1524003" cy="101222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 rot="936454">
            <a:off x="3951795" y="1177494"/>
            <a:ext cx="722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200" b="1" kern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fr-FR" sz="7200" b="1" kern="140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1"/>
          <a:stretch/>
        </p:blipFill>
        <p:spPr>
          <a:xfrm>
            <a:off x="6983605" y="1924889"/>
            <a:ext cx="1524003" cy="101222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936454">
            <a:off x="8073915" y="1267732"/>
            <a:ext cx="722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200" b="1" kern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fr-FR" sz="7200" b="1" kern="140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7952109" y="3207290"/>
            <a:ext cx="234680" cy="103780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8507608" y="3207290"/>
            <a:ext cx="971823" cy="100354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85253" y="0"/>
            <a:ext cx="1152787" cy="69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3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25593" y="214285"/>
            <a:ext cx="471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kern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 je suis triste ou si j’ai peur…</a:t>
            </a:r>
            <a:endParaRPr lang="fr-FR" sz="28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776430" y="6246568"/>
            <a:ext cx="541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peux être en contact avec les personnes que je j’aime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10543" y="3227529"/>
            <a:ext cx="252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je peux en parler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909920" y="4170049"/>
            <a:ext cx="1845523" cy="1709376"/>
            <a:chOff x="2323206" y="4822049"/>
            <a:chExt cx="1489498" cy="1495186"/>
          </a:xfrm>
        </p:grpSpPr>
        <p:pic>
          <p:nvPicPr>
            <p:cNvPr id="12" name="Picture 2" descr="ordinateur_portabl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23206" y="4822049"/>
              <a:ext cx="1489498" cy="1495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3" name="Picture 3" descr="famil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5704">
              <a:off x="2871731" y="4993875"/>
              <a:ext cx="764635" cy="767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e 13"/>
          <p:cNvGrpSpPr/>
          <p:nvPr/>
        </p:nvGrpSpPr>
        <p:grpSpPr>
          <a:xfrm>
            <a:off x="830994" y="3623121"/>
            <a:ext cx="2322236" cy="2418799"/>
            <a:chOff x="814197" y="5042107"/>
            <a:chExt cx="1019012" cy="1275128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1217150" y="5042107"/>
              <a:ext cx="616059" cy="529796"/>
              <a:chOff x="100284456" y="108351974"/>
              <a:chExt cx="3637270" cy="3329223"/>
            </a:xfrm>
          </p:grpSpPr>
          <p:pic>
            <p:nvPicPr>
              <p:cNvPr id="17" name="Picture 5" descr="parle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69" t="13615" r="32088" b="52310"/>
              <a:stretch>
                <a:fillRect/>
              </a:stretch>
            </p:blipFill>
            <p:spPr bwMode="auto">
              <a:xfrm>
                <a:off x="100313399" y="108351974"/>
                <a:ext cx="3608327" cy="3283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100284456" y="111008272"/>
                <a:ext cx="788275" cy="672925"/>
              </a:xfrm>
              <a:prstGeom prst="rect">
                <a:avLst/>
              </a:prstGeom>
              <a:solidFill>
                <a:srgbClr val="FFFFFF"/>
              </a:solidFill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03116666" y="110962703"/>
                <a:ext cx="805060" cy="672925"/>
              </a:xfrm>
              <a:prstGeom prst="rect">
                <a:avLst/>
              </a:prstGeom>
              <a:solidFill>
                <a:srgbClr val="FFFFFF"/>
              </a:solidFill>
              <a:ln w="25400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16" name="Picture 8" descr="handicap_moteu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97" y="5384251"/>
              <a:ext cx="928967" cy="932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20" name="ZoneTexte 19"/>
          <p:cNvSpPr txBox="1"/>
          <p:nvPr/>
        </p:nvSpPr>
        <p:spPr>
          <a:xfrm>
            <a:off x="395785" y="6127388"/>
            <a:ext cx="548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discute avec mes amis et ma famille par l’ordinateur ou le téléphone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52" y="1029738"/>
            <a:ext cx="2229630" cy="222963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1" y="1528109"/>
            <a:ext cx="1439668" cy="1439668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96" y="4106"/>
            <a:ext cx="1524003" cy="152400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1" y="18236"/>
            <a:ext cx="1524003" cy="152400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14" y="1219477"/>
            <a:ext cx="1956239" cy="1956239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7506314" y="3256758"/>
            <a:ext cx="521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</a:t>
            </a:r>
            <a:r>
              <a:rPr lang="fr-FR" dirty="0" smtClean="0"/>
              <a:t>’évite de regarder les informations 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 flipH="1">
            <a:off x="7763926" y="1170236"/>
            <a:ext cx="2538483" cy="20547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8248214" y="3937043"/>
            <a:ext cx="1632639" cy="1998572"/>
            <a:chOff x="6585361" y="3906203"/>
            <a:chExt cx="1632639" cy="1998572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361" y="4272136"/>
              <a:ext cx="1632639" cy="1632639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0763" y="4526529"/>
              <a:ext cx="226326" cy="226326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3926" y="4112970"/>
              <a:ext cx="402702" cy="402702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9457" y="3906203"/>
              <a:ext cx="402702" cy="402702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905" y="4082284"/>
              <a:ext cx="194818" cy="194818"/>
            </a:xfrm>
            <a:prstGeom prst="rect">
              <a:avLst/>
            </a:prstGeom>
          </p:spPr>
        </p:pic>
      </p:grpSp>
      <p:sp>
        <p:nvSpPr>
          <p:cNvPr id="39" name="ZoneTexte 38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47029" y="0"/>
            <a:ext cx="1491012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8451" y="30541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kern="1400" dirty="0">
                <a:latin typeface="Times New Roman" panose="02020603050405020304" pitchFamily="18" charset="0"/>
              </a:rPr>
              <a:t>Pourquoi </a:t>
            </a:r>
            <a:r>
              <a:rPr lang="fr-FR" sz="2800" kern="1400" dirty="0" smtClean="0">
                <a:latin typeface="Times New Roman" panose="02020603050405020304" pitchFamily="18" charset="0"/>
              </a:rPr>
              <a:t>je ne peux pas aller … ?</a:t>
            </a:r>
            <a:endParaRPr lang="fr-FR" sz="1200" kern="1400" dirty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r>
              <a:rPr lang="fr-FR" sz="1200" kern="140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 </a:t>
            </a:r>
            <a:endParaRPr lang="fr-FR" sz="1200" kern="1400" dirty="0">
              <a:ln>
                <a:noFill/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60" y="1365708"/>
            <a:ext cx="1915895" cy="191589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07" y="4151711"/>
            <a:ext cx="1900342" cy="190034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12" y="1339306"/>
            <a:ext cx="1968701" cy="1968701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12" y="4083352"/>
            <a:ext cx="1968701" cy="196870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41" y="2280253"/>
            <a:ext cx="3103327" cy="310332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08433" y="-797532"/>
            <a:ext cx="229851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700" b="1" kern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fr-FR" sz="9600" b="1" kern="140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2954101" y="2853389"/>
            <a:ext cx="373719" cy="1034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2954101" y="2853389"/>
            <a:ext cx="373719" cy="1034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16" y="4113035"/>
            <a:ext cx="1939017" cy="1939017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4622226" y="3348011"/>
            <a:ext cx="200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rééducation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9744833" y="3261754"/>
            <a:ext cx="214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visiter ma famille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9673776" y="6164990"/>
            <a:ext cx="264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  <a:r>
              <a:rPr lang="fr-FR" dirty="0" smtClean="0"/>
              <a:t>ans mon établissement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7198707" y="6164990"/>
            <a:ext cx="21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</a:t>
            </a:r>
            <a:r>
              <a:rPr lang="fr-FR" dirty="0" smtClean="0"/>
              <a:t>aire les courses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710220" y="6236001"/>
            <a:ext cx="176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</a:t>
            </a:r>
            <a:r>
              <a:rPr lang="fr-FR" dirty="0" smtClean="0"/>
              <a:t>isiter des amis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7553069" y="3296049"/>
            <a:ext cx="158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à l ’école</a:t>
            </a:r>
            <a:endParaRPr lang="fr-FR" dirty="0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55" y="1325965"/>
            <a:ext cx="1970084" cy="197008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47029" y="0"/>
            <a:ext cx="1491012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9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91146" y="4967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kern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Il y a un virus qui rend les gens malades</a:t>
            </a:r>
            <a:endParaRPr lang="fr-FR" sz="1200" kern="140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fr-FR" sz="12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90" y="1878795"/>
            <a:ext cx="3441509" cy="3441509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4976486" y="3806183"/>
            <a:ext cx="2526632" cy="0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69" y="2119044"/>
            <a:ext cx="3533818" cy="33742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029" y="0"/>
            <a:ext cx="1491012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2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3670" y="7369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kern="1400" dirty="0" smtClean="0">
                <a:latin typeface="Times New Roman" panose="02020603050405020304" pitchFamily="18" charset="0"/>
              </a:rPr>
              <a:t>Ce virus est très contagieux</a:t>
            </a:r>
            <a:endParaRPr lang="fr-FR" sz="1200" kern="1400" dirty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r>
              <a:rPr lang="fr-FR" sz="1200" kern="140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 </a:t>
            </a:r>
            <a:endParaRPr lang="fr-FR" sz="1200" kern="1400" dirty="0">
              <a:ln>
                <a:noFill/>
              </a:ln>
              <a:effectLst/>
              <a:latin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23" y="859057"/>
            <a:ext cx="1524003" cy="15240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6" y="1962769"/>
            <a:ext cx="3066431" cy="306643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08" y="3116050"/>
            <a:ext cx="1524003" cy="152400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60" y="4972190"/>
            <a:ext cx="1524003" cy="152400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99" y="1882589"/>
            <a:ext cx="1524003" cy="15240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58" y="3008671"/>
            <a:ext cx="1003483" cy="95817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53" y="2570805"/>
            <a:ext cx="1003483" cy="95817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35" y="924410"/>
            <a:ext cx="1003483" cy="95817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13" y="1515748"/>
            <a:ext cx="1003483" cy="95817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54" y="5168346"/>
            <a:ext cx="1003483" cy="95817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70" y="4313352"/>
            <a:ext cx="1003483" cy="95817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29" y="1430862"/>
            <a:ext cx="1003483" cy="95817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272" y="3566081"/>
            <a:ext cx="1003483" cy="958179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66" y="4776012"/>
            <a:ext cx="1003483" cy="958179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194" y="1604548"/>
            <a:ext cx="1003483" cy="958179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flipV="1">
            <a:off x="3354882" y="3008671"/>
            <a:ext cx="1310140" cy="8693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507282" y="3666300"/>
            <a:ext cx="1567377" cy="3641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583048" y="4486512"/>
            <a:ext cx="1495472" cy="75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469030" y="4792442"/>
            <a:ext cx="1431402" cy="6369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47029" y="0"/>
            <a:ext cx="1491012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3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3670" y="7369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kern="1400" dirty="0" smtClean="0">
                <a:latin typeface="Times New Roman" panose="02020603050405020304" pitchFamily="18" charset="0"/>
              </a:rPr>
              <a:t>Si on touche des choses ou des personnes</a:t>
            </a:r>
            <a:endParaRPr lang="fr-FR" sz="1200" kern="1400" dirty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r>
              <a:rPr lang="fr-FR" sz="1200" kern="140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 </a:t>
            </a:r>
            <a:endParaRPr lang="fr-FR" sz="1200" kern="1400" dirty="0">
              <a:ln>
                <a:noFill/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23" y="859057"/>
            <a:ext cx="1524003" cy="152400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08" y="3116050"/>
            <a:ext cx="1524003" cy="152400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60" y="4972190"/>
            <a:ext cx="1524003" cy="152400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99" y="1882589"/>
            <a:ext cx="1524003" cy="15240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686" y="3779258"/>
            <a:ext cx="1003483" cy="958179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84" y="2904362"/>
            <a:ext cx="1003483" cy="95817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66" y="949785"/>
            <a:ext cx="1003483" cy="95817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572" y="1302883"/>
            <a:ext cx="1003483" cy="95817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54" y="5168346"/>
            <a:ext cx="1003483" cy="95817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29" y="1430862"/>
            <a:ext cx="1003483" cy="958179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194" y="1604548"/>
            <a:ext cx="1003483" cy="958179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 flipV="1">
            <a:off x="3354882" y="3008671"/>
            <a:ext cx="1310140" cy="8693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8" y="2213660"/>
            <a:ext cx="1003483" cy="95817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71" y="3681874"/>
            <a:ext cx="1003483" cy="95817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18" y="5429381"/>
            <a:ext cx="1003483" cy="958179"/>
          </a:xfrm>
          <a:prstGeom prst="rect">
            <a:avLst/>
          </a:prstGeom>
        </p:spPr>
      </p:pic>
      <p:cxnSp>
        <p:nvCxnSpPr>
          <p:cNvPr id="26" name="Connecteur droit avec flèche 25"/>
          <p:cNvCxnSpPr/>
          <p:nvPr/>
        </p:nvCxnSpPr>
        <p:spPr>
          <a:xfrm flipV="1">
            <a:off x="3507282" y="3666300"/>
            <a:ext cx="1567377" cy="3641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583048" y="4486512"/>
            <a:ext cx="1495472" cy="75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3469030" y="4792442"/>
            <a:ext cx="1431402" cy="6369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/>
          <p:cNvGrpSpPr/>
          <p:nvPr/>
        </p:nvGrpSpPr>
        <p:grpSpPr>
          <a:xfrm>
            <a:off x="778742" y="3636347"/>
            <a:ext cx="2562927" cy="2671685"/>
            <a:chOff x="1302209" y="3579083"/>
            <a:chExt cx="1682079" cy="1872908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805" y="3579083"/>
              <a:ext cx="1003483" cy="958179"/>
            </a:xfrm>
            <a:prstGeom prst="rect">
              <a:avLst/>
            </a:prstGeom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C6C6C6"/>
                </a:clrFrom>
                <a:clrTo>
                  <a:srgbClr val="C6C6C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02209" y="3852208"/>
              <a:ext cx="1357191" cy="1599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33" name="Imag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47029" y="0"/>
            <a:ext cx="1491012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30" y="3844977"/>
            <a:ext cx="2533647" cy="25336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9490" y="266712"/>
            <a:ext cx="8506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kern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Et qu’après on touche son visage, on peut être malade</a:t>
            </a:r>
            <a:endParaRPr lang="fr-FR" sz="1200" kern="140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fr-FR" sz="12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23" y="1145096"/>
            <a:ext cx="1992937" cy="1992937"/>
          </a:xfrm>
          <a:prstGeom prst="rect">
            <a:avLst/>
          </a:prstGeom>
        </p:spPr>
      </p:pic>
      <p:cxnSp>
        <p:nvCxnSpPr>
          <p:cNvPr id="56" name="Connecteur droit avec flèche 55"/>
          <p:cNvCxnSpPr/>
          <p:nvPr/>
        </p:nvCxnSpPr>
        <p:spPr>
          <a:xfrm flipV="1">
            <a:off x="6392511" y="3633537"/>
            <a:ext cx="2125847" cy="148704"/>
          </a:xfrm>
          <a:prstGeom prst="straightConnector1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707" y="1797145"/>
            <a:ext cx="3314656" cy="33146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8" y="1797145"/>
            <a:ext cx="2618604" cy="2618604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580907" y="2945627"/>
            <a:ext cx="1477270" cy="1635291"/>
            <a:chOff x="1302209" y="3579083"/>
            <a:chExt cx="1682079" cy="1872908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805" y="3579083"/>
              <a:ext cx="1003483" cy="958179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C6C6C6"/>
                </a:clrFrom>
                <a:clrTo>
                  <a:srgbClr val="C6C6C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02209" y="3852208"/>
              <a:ext cx="1357191" cy="1599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e 13"/>
          <p:cNvGrpSpPr/>
          <p:nvPr/>
        </p:nvGrpSpPr>
        <p:grpSpPr>
          <a:xfrm>
            <a:off x="3751966" y="2194975"/>
            <a:ext cx="1477270" cy="1635291"/>
            <a:chOff x="1302209" y="3579083"/>
            <a:chExt cx="1682079" cy="1872908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805" y="3579083"/>
              <a:ext cx="1003483" cy="958179"/>
            </a:xfrm>
            <a:prstGeom prst="rect">
              <a:avLst/>
            </a:prstGeom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C6C6C6"/>
                </a:clrFrom>
                <a:clrTo>
                  <a:srgbClr val="C6C6C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02209" y="3852208"/>
              <a:ext cx="1357191" cy="1599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e 16"/>
          <p:cNvGrpSpPr/>
          <p:nvPr/>
        </p:nvGrpSpPr>
        <p:grpSpPr>
          <a:xfrm>
            <a:off x="3041048" y="5199264"/>
            <a:ext cx="1251775" cy="1400273"/>
            <a:chOff x="1302209" y="3579083"/>
            <a:chExt cx="1682079" cy="1872908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805" y="3579083"/>
              <a:ext cx="1003483" cy="958179"/>
            </a:xfrm>
            <a:prstGeom prst="rect">
              <a:avLst/>
            </a:prstGeom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C6C6C6"/>
                </a:clrFrom>
                <a:clrTo>
                  <a:srgbClr val="C6C6C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02209" y="3852208"/>
              <a:ext cx="1357191" cy="1599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7029" y="0"/>
            <a:ext cx="1491012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7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2696" y="157752"/>
            <a:ext cx="8506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kern="1400" dirty="0" smtClean="0">
                <a:latin typeface="Times New Roman" panose="02020603050405020304" pitchFamily="18" charset="0"/>
              </a:rPr>
              <a:t>Il y a des gens malades dans le monde entier</a:t>
            </a:r>
            <a:endParaRPr lang="fr-FR" sz="1200" kern="1400" dirty="0" smtClean="0">
              <a:ln>
                <a:noFill/>
              </a:ln>
              <a:effectLst/>
              <a:latin typeface="Times New Roman" panose="02020603050405020304" pitchFamily="18" charset="0"/>
            </a:endParaRPr>
          </a:p>
          <a:p>
            <a:r>
              <a:rPr lang="fr-FR" sz="1200" kern="1400" dirty="0" smtClean="0">
                <a:ln>
                  <a:noFill/>
                </a:ln>
                <a:effectLst/>
                <a:latin typeface="Times New Roman" panose="02020603050405020304" pitchFamily="18" charset="0"/>
              </a:rPr>
              <a:t> </a:t>
            </a:r>
            <a:endParaRPr lang="fr-FR" sz="1200" kern="1400" dirty="0">
              <a:ln>
                <a:noFill/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grpSp>
        <p:nvGrpSpPr>
          <p:cNvPr id="6" name="Groupe 5"/>
          <p:cNvGrpSpPr/>
          <p:nvPr/>
        </p:nvGrpSpPr>
        <p:grpSpPr>
          <a:xfrm>
            <a:off x="2792696" y="865638"/>
            <a:ext cx="6117982" cy="5992362"/>
            <a:chOff x="3788407" y="1223063"/>
            <a:chExt cx="4630951" cy="485671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8407" y="1384689"/>
              <a:ext cx="4630951" cy="4695092"/>
            </a:xfrm>
            <a:prstGeom prst="rect">
              <a:avLst/>
            </a:prstGeom>
          </p:spPr>
        </p:pic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197" y="1223063"/>
              <a:ext cx="996573" cy="996573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227" y="3102663"/>
              <a:ext cx="676961" cy="646398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431" y="3717555"/>
              <a:ext cx="676961" cy="64639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594" y="2417818"/>
              <a:ext cx="676961" cy="646398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804" y="3538331"/>
              <a:ext cx="676961" cy="646398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857" y="2959699"/>
              <a:ext cx="676961" cy="646398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3536" y="1383948"/>
              <a:ext cx="676961" cy="646398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297" y="2315729"/>
              <a:ext cx="676961" cy="646398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150" y="4087300"/>
              <a:ext cx="996573" cy="996573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559" y="3090356"/>
              <a:ext cx="996573" cy="996573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708" y="1670422"/>
              <a:ext cx="996573" cy="996573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688" y="4055336"/>
              <a:ext cx="996573" cy="996573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751" y="5038338"/>
              <a:ext cx="996573" cy="996573"/>
            </a:xfrm>
            <a:prstGeom prst="rect">
              <a:avLst/>
            </a:prstGeom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7029" y="0"/>
            <a:ext cx="1491012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3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9921" y="342463"/>
            <a:ext cx="8506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kern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cause de ce virus, je dois faire attention </a:t>
            </a:r>
            <a:endParaRPr lang="fr-FR" sz="1200" kern="140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fr-FR" sz="12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7" y="1202749"/>
            <a:ext cx="5019731" cy="5019731"/>
          </a:xfrm>
          <a:prstGeom prst="rect">
            <a:avLst/>
          </a:prstGeom>
        </p:spPr>
      </p:pic>
      <p:pic>
        <p:nvPicPr>
          <p:cNvPr id="1026" name="Picture 2" descr="traffic-sign-38589_960_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18" y="1384056"/>
            <a:ext cx="5167500" cy="453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029" y="0"/>
            <a:ext cx="1491012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3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 rot="16200000">
            <a:off x="-2920006" y="3660995"/>
            <a:ext cx="611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D’après un doc de caanardetzazou.wordpress.com, Pictogrammes </a:t>
            </a:r>
            <a:r>
              <a:rPr lang="fr-FR" sz="1200" dirty="0" err="1" smtClean="0"/>
              <a:t>Arasaac</a:t>
            </a:r>
            <a:r>
              <a:rPr lang="fr-FR" sz="1200" dirty="0"/>
              <a:t> arasaac.org</a:t>
            </a:r>
            <a:r>
              <a:rPr lang="fr-FR" sz="1200" dirty="0" smtClean="0"/>
              <a:t>/ </a:t>
            </a:r>
            <a:endParaRPr lang="fr-FR" sz="1200" dirty="0"/>
          </a:p>
        </p:txBody>
      </p:sp>
      <p:grpSp>
        <p:nvGrpSpPr>
          <p:cNvPr id="3" name="Groupe 2"/>
          <p:cNvGrpSpPr/>
          <p:nvPr/>
        </p:nvGrpSpPr>
        <p:grpSpPr>
          <a:xfrm>
            <a:off x="5154112" y="828670"/>
            <a:ext cx="2855875" cy="4384775"/>
            <a:chOff x="4073103" y="796751"/>
            <a:chExt cx="3591129" cy="5436582"/>
          </a:xfrm>
        </p:grpSpPr>
        <p:grpSp>
          <p:nvGrpSpPr>
            <p:cNvPr id="2" name="Groupe 1"/>
            <p:cNvGrpSpPr/>
            <p:nvPr/>
          </p:nvGrpSpPr>
          <p:grpSpPr>
            <a:xfrm>
              <a:off x="4093135" y="2942477"/>
              <a:ext cx="3571097" cy="3290856"/>
              <a:chOff x="4093135" y="2942477"/>
              <a:chExt cx="3571097" cy="3290856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190" y="2949189"/>
                <a:ext cx="1982560" cy="1982560"/>
              </a:xfrm>
              <a:prstGeom prst="rect">
                <a:avLst/>
              </a:prstGeom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9737" y="4713867"/>
                <a:ext cx="1519466" cy="1519466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4093135" y="2942477"/>
                <a:ext cx="3571097" cy="3229840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1" name="Connecteur droit 30"/>
            <p:cNvCxnSpPr/>
            <p:nvPr/>
          </p:nvCxnSpPr>
          <p:spPr>
            <a:xfrm flipV="1">
              <a:off x="4073103" y="796751"/>
              <a:ext cx="1737466" cy="214810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H="1" flipV="1">
              <a:off x="5810569" y="824679"/>
              <a:ext cx="1833632" cy="20898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traffic-sign-38589_960_7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7" y="214277"/>
            <a:ext cx="2378991" cy="208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312874" y="5792353"/>
            <a:ext cx="201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</a:t>
            </a:r>
            <a:r>
              <a:rPr lang="fr-FR" dirty="0" smtClean="0"/>
              <a:t>e reste à la maison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6" y="2944278"/>
            <a:ext cx="2848075" cy="28480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8322" y="5829224"/>
            <a:ext cx="46903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j</a:t>
            </a:r>
            <a:r>
              <a:rPr lang="fr-FR" dirty="0" smtClean="0"/>
              <a:t>e me lave bien </a:t>
            </a:r>
            <a:r>
              <a:rPr lang="fr-FR" dirty="0"/>
              <a:t>les mains avec du savon</a:t>
            </a:r>
          </a:p>
          <a:p>
            <a:r>
              <a:rPr lang="fr-FR" sz="120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 sz="12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1703" y="5776263"/>
            <a:ext cx="393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Je jette mon mouchoir dans la poubelle 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07" y="2485092"/>
            <a:ext cx="2753315" cy="275331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7029" y="0"/>
            <a:ext cx="1491012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153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364</Words>
  <Application>Microsoft Office PowerPoint</Application>
  <PresentationFormat>Grand écran</PresentationFormat>
  <Paragraphs>66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ergo_tempo</dc:creator>
  <cp:lastModifiedBy>Françoise MARLET</cp:lastModifiedBy>
  <cp:revision>44</cp:revision>
  <cp:lastPrinted>2020-04-03T14:15:30Z</cp:lastPrinted>
  <dcterms:created xsi:type="dcterms:W3CDTF">2020-04-02T14:02:58Z</dcterms:created>
  <dcterms:modified xsi:type="dcterms:W3CDTF">2020-04-06T11:02:23Z</dcterms:modified>
</cp:coreProperties>
</file>